
<file path=[Content_Types].xml><?xml version="1.0" encoding="utf-8"?>
<Types xmlns="http://schemas.openxmlformats.org/package/2006/content-types">
  <Default Extension="jpeg" ContentType="image/jpeg"/>
  <Default Extension="JPG" ContentType="image/.jp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65" r:id="rId5"/>
    <p:sldId id="266" r:id="rId6"/>
    <p:sldId id="270" r:id="rId7"/>
    <p:sldId id="260" r:id="rId8"/>
    <p:sldId id="263" r:id="rId9"/>
    <p:sldId id="264" r:id="rId10"/>
  </p:sldIdLst>
  <p:sldSz cx="12192000" cy="6858000"/>
  <p:notesSz cx="6858000" cy="9144000"/>
  <p:custDataLst>
    <p:tags r:id="rId14"/>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4E130EAF-6ADD-4F69-8DB9-0E9FDBC3FB1B}" type="doc">
      <dgm:prSet loTypeId="urn:microsoft.com/office/officeart/2008/layout/HorizontalMultiLevelHierarchy" loCatId="hierarchy" qsTypeId="urn:microsoft.com/office/officeart/2005/8/quickstyle/simple5" qsCatId="simple" csTypeId="urn:microsoft.com/office/officeart/2005/8/colors/accent1_2" csCatId="accent1" phldr="1"/>
      <dgm:spPr/>
      <dgm:t>
        <a:bodyPr/>
        <a:lstStyle/>
        <a:p>
          <a:endParaRPr lang="en-US"/>
        </a:p>
      </dgm:t>
    </dgm:pt>
    <dgm:pt modelId="{2E2FBC4D-4867-4F96-957B-46FE74427D28}">
      <dgm:prSet phldrT="[Text]" phldr="0" custT="1"/>
      <dgm:spPr>
        <a:solidFill>
          <a:srgbClr val="00B050"/>
        </a:solidFill>
      </dgm:spPr>
      <dgm:t>
        <a:bodyPr vert="horz" wrap="square"/>
        <a:p>
          <a:pPr>
            <a:lnSpc>
              <a:spcPct val="100000"/>
            </a:lnSpc>
            <a:spcBef>
              <a:spcPct val="0"/>
            </a:spcBef>
            <a:spcAft>
              <a:spcPct val="35000"/>
            </a:spcAft>
          </a:pPr>
          <a:r>
            <a:rPr lang="en-US" sz="6000" dirty="0" smtClean="0">
              <a:solidFill>
                <a:srgbClr val="C00000"/>
              </a:solidFill>
              <a:latin typeface="Times New Roman" panose="02020603050405020304" pitchFamily="18" charset="0"/>
              <a:cs typeface="Times New Roman" panose="02020603050405020304" pitchFamily="18" charset="0"/>
            </a:rPr>
            <a:t>Dạng Bài Tập </a:t>
          </a:r>
          <a:r>
            <a:rPr lang="en-US" sz="6000" dirty="0">
              <a:solidFill>
                <a:srgbClr val="C00000"/>
              </a:solidFill>
              <a:latin typeface="Times New Roman" panose="02020603050405020304" pitchFamily="18" charset="0"/>
              <a:cs typeface="Times New Roman" panose="02020603050405020304" pitchFamily="18" charset="0"/>
            </a:rPr>
            <a:t/>
          </a:r>
          <a:endParaRPr lang="en-US" sz="6000" dirty="0">
            <a:solidFill>
              <a:srgbClr val="C00000"/>
            </a:solidFill>
            <a:latin typeface="Times New Roman" panose="02020603050405020304" pitchFamily="18" charset="0"/>
            <a:cs typeface="Times New Roman" panose="02020603050405020304" pitchFamily="18" charset="0"/>
          </a:endParaRPr>
        </a:p>
      </dgm:t>
    </dgm:pt>
    <dgm:pt modelId="{C938C7D5-902E-4BA5-AB02-D95538BDD780}" cxnId="{9A1DFB87-C11C-458E-ABBB-B110B33CC05F}" type="parTrans">
      <dgm:prSet/>
      <dgm:spPr/>
      <dgm:t>
        <a:bodyPr/>
        <a:lstStyle/>
        <a:p>
          <a:endParaRPr lang="en-US"/>
        </a:p>
      </dgm:t>
    </dgm:pt>
    <dgm:pt modelId="{F507C88E-E4CD-41D3-BBEF-009CE27B7C39}" cxnId="{9A1DFB87-C11C-458E-ABBB-B110B33CC05F}" type="sibTrans">
      <dgm:prSet/>
      <dgm:spPr/>
      <dgm:t>
        <a:bodyPr/>
        <a:lstStyle/>
        <a:p>
          <a:endParaRPr lang="en-US"/>
        </a:p>
      </dgm:t>
    </dgm:pt>
    <dgm:pt modelId="{75FEC9A4-687A-4C4D-8953-629006E8BA21}">
      <dgm:prSet phldrT="[Text]" phldr="0" custT="1"/>
      <dgm:spPr>
        <a:solidFill>
          <a:schemeClr val="accent4">
            <a:lumMod val="20000"/>
            <a:lumOff val="80000"/>
          </a:schemeClr>
        </a:solidFill>
      </dgm:spPr>
      <dgm:t>
        <a:bodyPr vert="horz" wrap="square"/>
        <a:p>
          <a:pPr>
            <a:lnSpc>
              <a:spcPct val="100000"/>
            </a:lnSpc>
            <a:spcBef>
              <a:spcPct val="0"/>
            </a:spcBef>
            <a:spcAft>
              <a:spcPct val="35000"/>
            </a:spcAft>
          </a:pPr>
          <a:r>
            <a:rPr lang="en-US" sz="3600" dirty="0" smtClean="0">
              <a:solidFill>
                <a:srgbClr val="002060"/>
              </a:solidFill>
              <a:latin typeface="Times New Roman" panose="02020603050405020304" pitchFamily="18" charset="0"/>
              <a:cs typeface="Times New Roman" panose="02020603050405020304" pitchFamily="18" charset="0"/>
            </a:rPr>
            <a:t>Tính số đo các góc dựa vào yếu tố vuông góc, số liệu đề bài cho</a:t>
          </a:r>
          <a:r>
            <a:rPr lang="en-US" sz="3600" dirty="0" smtClean="0">
              <a:solidFill>
                <a:srgbClr val="002060"/>
              </a:solidFill>
              <a:latin typeface="Times New Roman" panose="02020603050405020304" pitchFamily="18" charset="0"/>
              <a:cs typeface="Times New Roman" panose="02020603050405020304" pitchFamily="18" charset="0"/>
            </a:rPr>
            <a:t/>
          </a:r>
          <a:endParaRPr lang="en-US" sz="3600" dirty="0" smtClean="0">
            <a:solidFill>
              <a:srgbClr val="002060"/>
            </a:solidFill>
            <a:latin typeface="Times New Roman" panose="02020603050405020304" pitchFamily="18" charset="0"/>
            <a:cs typeface="Times New Roman" panose="02020603050405020304" pitchFamily="18" charset="0"/>
          </a:endParaRPr>
        </a:p>
      </dgm:t>
    </dgm:pt>
    <dgm:pt modelId="{89900188-02B4-44A2-8F9F-1FEA3A80976A}" cxnId="{98E3B550-5B74-4DD3-B70F-1294AD37EFEA}" type="parTrans">
      <dgm:prSet/>
      <dgm:spPr/>
      <dgm:t>
        <a:bodyPr/>
        <a:lstStyle/>
        <a:p>
          <a:endParaRPr lang="en-US"/>
        </a:p>
      </dgm:t>
    </dgm:pt>
    <dgm:pt modelId="{97AEEB8B-42A2-4AF2-880F-9CD5B26626FD}" cxnId="{98E3B550-5B74-4DD3-B70F-1294AD37EFEA}" type="sibTrans">
      <dgm:prSet/>
      <dgm:spPr/>
      <dgm:t>
        <a:bodyPr/>
        <a:lstStyle/>
        <a:p>
          <a:endParaRPr lang="en-US"/>
        </a:p>
      </dgm:t>
    </dgm:pt>
    <dgm:pt modelId="{B2043269-04E8-409B-81DE-7A70CE8873B5}">
      <dgm:prSet phldrT="[Text]" phldr="0" custT="1"/>
      <dgm:spPr>
        <a:solidFill>
          <a:schemeClr val="accent4">
            <a:lumMod val="40000"/>
            <a:lumOff val="60000"/>
          </a:schemeClr>
        </a:solidFill>
      </dgm:spPr>
      <dgm:t>
        <a:bodyPr vert="horz" wrap="square"/>
        <a:p>
          <a:pPr>
            <a:lnSpc>
              <a:spcPct val="100000"/>
            </a:lnSpc>
            <a:spcBef>
              <a:spcPct val="0"/>
            </a:spcBef>
            <a:spcAft>
              <a:spcPct val="35000"/>
            </a:spcAft>
          </a:pPr>
          <a:r>
            <a:rPr lang="en-US" sz="2800" dirty="0" smtClean="0">
              <a:solidFill>
                <a:srgbClr val="002060"/>
              </a:solidFill>
              <a:latin typeface="Times New Roman" panose="02020603050405020304" pitchFamily="18" charset="0"/>
              <a:cs typeface="Times New Roman" panose="02020603050405020304" pitchFamily="18" charset="0"/>
            </a:rPr>
            <a:t>Chứng minh 2 đường thẳng vuông góc dựa vào định nghĩa </a:t>
          </a:r>
          <a:r>
            <a:rPr lang="en-US" sz="2800" dirty="0" smtClean="0">
              <a:solidFill>
                <a:srgbClr val="002060"/>
              </a:solidFill>
              <a:latin typeface="Times New Roman" panose="02020603050405020304" pitchFamily="18" charset="0"/>
              <a:cs typeface="Times New Roman" panose="02020603050405020304" pitchFamily="18" charset="0"/>
            </a:rPr>
            <a:t/>
          </a:r>
          <a:endParaRPr lang="en-US" sz="2800" dirty="0" smtClean="0">
            <a:solidFill>
              <a:srgbClr val="002060"/>
            </a:solidFill>
            <a:latin typeface="Times New Roman" panose="02020603050405020304" pitchFamily="18" charset="0"/>
            <a:cs typeface="Times New Roman" panose="02020603050405020304" pitchFamily="18" charset="0"/>
          </a:endParaRPr>
        </a:p>
        <a:p>
          <a:pPr>
            <a:lnSpc>
              <a:spcPct val="100000"/>
            </a:lnSpc>
            <a:spcBef>
              <a:spcPct val="0"/>
            </a:spcBef>
            <a:spcAft>
              <a:spcPct val="35000"/>
            </a:spcAft>
          </a:pPr>
          <a:r>
            <a:rPr lang="en-US" sz="2800" dirty="0" smtClean="0">
              <a:solidFill>
                <a:srgbClr val="002060"/>
              </a:solidFill>
              <a:latin typeface="Times New Roman" panose="02020603050405020304" pitchFamily="18" charset="0"/>
              <a:cs typeface="Times New Roman" panose="02020603050405020304" pitchFamily="18" charset="0"/>
            </a:rPr>
            <a:t>( chỉ ra 1 góc tạo bởi 2 đường thẳng là góc vuông)</a:t>
          </a:r>
          <a:r>
            <a:rPr lang="en-US" sz="2800" dirty="0" smtClean="0">
              <a:solidFill>
                <a:srgbClr val="002060"/>
              </a:solidFill>
              <a:latin typeface="Times New Roman" panose="02020603050405020304" pitchFamily="18" charset="0"/>
              <a:cs typeface="Times New Roman" panose="02020603050405020304" pitchFamily="18" charset="0"/>
            </a:rPr>
            <a:t/>
          </a:r>
          <a:endParaRPr lang="en-US" sz="2800" dirty="0" smtClean="0">
            <a:solidFill>
              <a:srgbClr val="002060"/>
            </a:solidFill>
            <a:latin typeface="Times New Roman" panose="02020603050405020304" pitchFamily="18" charset="0"/>
            <a:cs typeface="Times New Roman" panose="02020603050405020304" pitchFamily="18" charset="0"/>
          </a:endParaRPr>
        </a:p>
      </dgm:t>
    </dgm:pt>
    <dgm:pt modelId="{8D518F7B-727C-4A58-A1C8-1DA46C48CCAA}" cxnId="{705F7D30-A8C6-417D-B21B-15A2F76CD710}" type="parTrans">
      <dgm:prSet/>
      <dgm:spPr/>
      <dgm:t>
        <a:bodyPr/>
        <a:lstStyle/>
        <a:p>
          <a:endParaRPr lang="en-US"/>
        </a:p>
      </dgm:t>
    </dgm:pt>
    <dgm:pt modelId="{8DBAE3F5-1E6A-450C-9D23-5F0888E86E11}" cxnId="{705F7D30-A8C6-417D-B21B-15A2F76CD710}" type="sibTrans">
      <dgm:prSet/>
      <dgm:spPr/>
      <dgm:t>
        <a:bodyPr/>
        <a:lstStyle/>
        <a:p>
          <a:endParaRPr lang="en-US"/>
        </a:p>
      </dgm:t>
    </dgm:pt>
    <dgm:pt modelId="{09476824-3A0E-44B7-B9E3-D1C2BEADF8D3}">
      <dgm:prSet phldrT="[Text]" phldr="0" custT="1"/>
      <dgm:spPr>
        <a:solidFill>
          <a:schemeClr val="accent4">
            <a:lumMod val="60000"/>
            <a:lumOff val="40000"/>
          </a:schemeClr>
        </a:solidFill>
      </dgm:spPr>
      <dgm:t>
        <a:bodyPr vert="horz" wrap="square"/>
        <a:p>
          <a:pPr>
            <a:lnSpc>
              <a:spcPct val="100000"/>
            </a:lnSpc>
            <a:spcBef>
              <a:spcPct val="0"/>
            </a:spcBef>
            <a:spcAft>
              <a:spcPct val="35000"/>
            </a:spcAft>
          </a:pPr>
          <a:r>
            <a:rPr lang="en-US" sz="4000" dirty="0" smtClean="0">
              <a:solidFill>
                <a:srgbClr val="002060"/>
              </a:solidFill>
              <a:latin typeface="Times New Roman" panose="02020603050405020304" pitchFamily="18" charset="0"/>
              <a:cs typeface="Times New Roman" panose="02020603050405020304" pitchFamily="18" charset="0"/>
            </a:rPr>
            <a:t>Dạng bài toán thực tế liên quan đến 2 đường thẳng vuông góc</a:t>
          </a:r>
          <a:r>
            <a:rPr lang="en-US" sz="4000" dirty="0" smtClean="0">
              <a:solidFill>
                <a:srgbClr val="002060"/>
              </a:solidFill>
              <a:latin typeface="Times New Roman" panose="02020603050405020304" pitchFamily="18" charset="0"/>
              <a:cs typeface="Times New Roman" panose="02020603050405020304" pitchFamily="18" charset="0"/>
            </a:rPr>
            <a:t/>
          </a:r>
          <a:endParaRPr lang="en-US" sz="4000" dirty="0" smtClean="0">
            <a:solidFill>
              <a:srgbClr val="002060"/>
            </a:solidFill>
            <a:latin typeface="Times New Roman" panose="02020603050405020304" pitchFamily="18" charset="0"/>
            <a:cs typeface="Times New Roman" panose="02020603050405020304" pitchFamily="18" charset="0"/>
          </a:endParaRPr>
        </a:p>
      </dgm:t>
    </dgm:pt>
    <dgm:pt modelId="{36F9B640-4693-41FD-A6FA-E8F89AC9DCCD}" cxnId="{92702434-6D6E-429A-A5D8-EC0363D18C3E}" type="parTrans">
      <dgm:prSet/>
      <dgm:spPr/>
      <dgm:t>
        <a:bodyPr/>
        <a:lstStyle/>
        <a:p>
          <a:endParaRPr lang="en-US"/>
        </a:p>
      </dgm:t>
    </dgm:pt>
    <dgm:pt modelId="{CB323234-BB1E-404E-8B19-4221BFFEFC81}" cxnId="{92702434-6D6E-429A-A5D8-EC0363D18C3E}" type="sibTrans">
      <dgm:prSet/>
      <dgm:spPr/>
      <dgm:t>
        <a:bodyPr/>
        <a:lstStyle/>
        <a:p>
          <a:endParaRPr lang="en-US"/>
        </a:p>
      </dgm:t>
    </dgm:pt>
    <dgm:pt modelId="{279197BA-8C15-459F-A46E-638943AEB4F3}" type="pres">
      <dgm:prSet presAssocID="{4E130EAF-6ADD-4F69-8DB9-0E9FDBC3FB1B}" presName="Name0" presStyleCnt="0">
        <dgm:presLayoutVars>
          <dgm:chPref val="1"/>
          <dgm:dir/>
          <dgm:animOne val="branch"/>
          <dgm:animLvl val="lvl"/>
          <dgm:resizeHandles val="exact"/>
        </dgm:presLayoutVars>
      </dgm:prSet>
      <dgm:spPr/>
      <dgm:t>
        <a:bodyPr/>
        <a:lstStyle/>
        <a:p>
          <a:endParaRPr lang="en-US"/>
        </a:p>
      </dgm:t>
    </dgm:pt>
    <dgm:pt modelId="{E17A3D10-50E0-47A2-84B2-2CA2CF136ACC}" type="pres">
      <dgm:prSet presAssocID="{2E2FBC4D-4867-4F96-957B-46FE74427D28}" presName="root1" presStyleCnt="0"/>
      <dgm:spPr/>
    </dgm:pt>
    <dgm:pt modelId="{FDECD76E-D10D-4713-BA43-F0472F01E39A}" type="pres">
      <dgm:prSet presAssocID="{2E2FBC4D-4867-4F96-957B-46FE74427D28}" presName="LevelOneTextNode" presStyleLbl="node0" presStyleIdx="0" presStyleCnt="1" custScaleX="1073415" custScaleY="668842">
        <dgm:presLayoutVars>
          <dgm:chPref val="3"/>
        </dgm:presLayoutVars>
      </dgm:prSet>
      <dgm:spPr/>
      <dgm:t>
        <a:bodyPr/>
        <a:lstStyle/>
        <a:p>
          <a:endParaRPr lang="en-US"/>
        </a:p>
      </dgm:t>
    </dgm:pt>
    <dgm:pt modelId="{D29D28E3-64D0-4D1A-B879-3125CE969BB7}" type="pres">
      <dgm:prSet presAssocID="{2E2FBC4D-4867-4F96-957B-46FE74427D28}" presName="level2hierChild" presStyleCnt="0"/>
      <dgm:spPr/>
    </dgm:pt>
    <dgm:pt modelId="{8E398DA6-A65A-4970-9C57-2EE1FC372CAD}" type="pres">
      <dgm:prSet presAssocID="{89900188-02B4-44A2-8F9F-1FEA3A80976A}" presName="conn2-1" presStyleLbl="parChTrans1D2" presStyleIdx="0" presStyleCnt="3"/>
      <dgm:spPr/>
      <dgm:t>
        <a:bodyPr/>
        <a:lstStyle/>
        <a:p>
          <a:endParaRPr lang="en-US"/>
        </a:p>
      </dgm:t>
    </dgm:pt>
    <dgm:pt modelId="{3EBE158A-DBAA-4BA7-9E7A-9B34CA42B2C4}" type="pres">
      <dgm:prSet presAssocID="{89900188-02B4-44A2-8F9F-1FEA3A80976A}" presName="connTx" presStyleCnt="0"/>
      <dgm:spPr/>
      <dgm:t>
        <a:bodyPr/>
        <a:lstStyle/>
        <a:p>
          <a:endParaRPr lang="en-US"/>
        </a:p>
      </dgm:t>
    </dgm:pt>
    <dgm:pt modelId="{813257BB-899C-4293-8F0F-A59BD3576C37}" type="pres">
      <dgm:prSet presAssocID="{75FEC9A4-687A-4C4D-8953-629006E8BA21}" presName="root2" presStyleCnt="0"/>
      <dgm:spPr/>
    </dgm:pt>
    <dgm:pt modelId="{9FCE6DF7-D32B-41A6-89EC-0E18A853A021}" type="pres">
      <dgm:prSet presAssocID="{75FEC9A4-687A-4C4D-8953-629006E8BA21}" presName="LevelTwoTextNode" presStyleLbl="node2" presStyleIdx="0" presStyleCnt="3" custScaleX="2000000" custScaleY="910302" custLinFactY="-677376" custLinFactNeighborX="-2835" custLinFactNeighborY="-700000">
        <dgm:presLayoutVars>
          <dgm:chPref val="3"/>
        </dgm:presLayoutVars>
      </dgm:prSet>
      <dgm:spPr/>
      <dgm:t>
        <a:bodyPr/>
        <a:lstStyle/>
        <a:p>
          <a:endParaRPr lang="en-US"/>
        </a:p>
      </dgm:t>
    </dgm:pt>
    <dgm:pt modelId="{2698626F-2FF3-45D4-BE90-9C2C95CF944A}" type="pres">
      <dgm:prSet presAssocID="{75FEC9A4-687A-4C4D-8953-629006E8BA21}" presName="level3hierChild" presStyleCnt="0"/>
      <dgm:spPr/>
    </dgm:pt>
    <dgm:pt modelId="{62073EC3-E7FA-4E7E-A173-42CD8009CCDB}" type="pres">
      <dgm:prSet presAssocID="{8D518F7B-727C-4A58-A1C8-1DA46C48CCAA}" presName="conn2-1" presStyleLbl="parChTrans1D2" presStyleIdx="1" presStyleCnt="3"/>
      <dgm:spPr/>
      <dgm:t>
        <a:bodyPr/>
        <a:lstStyle/>
        <a:p>
          <a:endParaRPr lang="en-US"/>
        </a:p>
      </dgm:t>
    </dgm:pt>
    <dgm:pt modelId="{66C7E6A7-FF73-4A8E-818F-19B05198C354}" type="pres">
      <dgm:prSet presAssocID="{8D518F7B-727C-4A58-A1C8-1DA46C48CCAA}" presName="connTx" presStyleCnt="0"/>
      <dgm:spPr/>
      <dgm:t>
        <a:bodyPr/>
        <a:lstStyle/>
        <a:p>
          <a:endParaRPr lang="en-US"/>
        </a:p>
      </dgm:t>
    </dgm:pt>
    <dgm:pt modelId="{5E8FF7C3-2151-43FC-A077-06953E0A4F61}" type="pres">
      <dgm:prSet presAssocID="{B2043269-04E8-409B-81DE-7A70CE8873B5}" presName="root2" presStyleCnt="0"/>
      <dgm:spPr/>
    </dgm:pt>
    <dgm:pt modelId="{F2F4A2E1-FDF3-469C-8691-DFA53ABA8CC1}" type="pres">
      <dgm:prSet presAssocID="{B2043269-04E8-409B-81DE-7A70CE8873B5}" presName="LevelTwoTextNode" presStyleLbl="node2" presStyleIdx="1" presStyleCnt="3" custScaleX="2000000" custScaleY="1139302" custLinFactNeighborX="8429" custLinFactNeighborY="-42417">
        <dgm:presLayoutVars>
          <dgm:chPref val="3"/>
        </dgm:presLayoutVars>
      </dgm:prSet>
      <dgm:spPr/>
      <dgm:t>
        <a:bodyPr/>
        <a:lstStyle/>
        <a:p>
          <a:endParaRPr lang="en-US"/>
        </a:p>
      </dgm:t>
    </dgm:pt>
    <dgm:pt modelId="{C5DFBAA5-8E75-4A70-B3CA-D567847565FF}" type="pres">
      <dgm:prSet presAssocID="{B2043269-04E8-409B-81DE-7A70CE8873B5}" presName="level3hierChild" presStyleCnt="0"/>
      <dgm:spPr/>
    </dgm:pt>
    <dgm:pt modelId="{9649692B-6234-4C1E-A3FD-23B9EF38E1B6}" type="pres">
      <dgm:prSet presAssocID="{36F9B640-4693-41FD-A6FA-E8F89AC9DCCD}" presName="conn2-1" presStyleLbl="parChTrans1D2" presStyleIdx="2" presStyleCnt="3"/>
      <dgm:spPr/>
      <dgm:t>
        <a:bodyPr/>
        <a:lstStyle/>
        <a:p>
          <a:endParaRPr lang="en-US"/>
        </a:p>
      </dgm:t>
    </dgm:pt>
    <dgm:pt modelId="{5C2300D1-07CB-42C3-98BE-6949CA96F5B5}" type="pres">
      <dgm:prSet presAssocID="{36F9B640-4693-41FD-A6FA-E8F89AC9DCCD}" presName="connTx" presStyleCnt="0"/>
      <dgm:spPr/>
      <dgm:t>
        <a:bodyPr/>
        <a:lstStyle/>
        <a:p>
          <a:endParaRPr lang="en-US"/>
        </a:p>
      </dgm:t>
    </dgm:pt>
    <dgm:pt modelId="{67226785-1634-4346-8C78-CF1A29A22500}" type="pres">
      <dgm:prSet presAssocID="{09476824-3A0E-44B7-B9E3-D1C2BEADF8D3}" presName="root2" presStyleCnt="0"/>
      <dgm:spPr/>
    </dgm:pt>
    <dgm:pt modelId="{0997B988-965F-403E-A390-08E72A7FC1C4}" type="pres">
      <dgm:prSet presAssocID="{09476824-3A0E-44B7-B9E3-D1C2BEADF8D3}" presName="LevelTwoTextNode" presStyleLbl="node2" presStyleIdx="2" presStyleCnt="3" custScaleX="1995651" custScaleY="1139302" custLinFactY="35558" custLinFactNeighborX="2717" custLinFactNeighborY="100000">
        <dgm:presLayoutVars>
          <dgm:chPref val="3"/>
        </dgm:presLayoutVars>
      </dgm:prSet>
      <dgm:spPr/>
      <dgm:t>
        <a:bodyPr/>
        <a:lstStyle/>
        <a:p>
          <a:endParaRPr lang="en-US"/>
        </a:p>
      </dgm:t>
    </dgm:pt>
    <dgm:pt modelId="{FFB06CDB-21C9-46B7-A104-F9B72EB5967B}" type="pres">
      <dgm:prSet presAssocID="{09476824-3A0E-44B7-B9E3-D1C2BEADF8D3}" presName="level3hierChild" presStyleCnt="0"/>
      <dgm:spPr/>
    </dgm:pt>
  </dgm:ptLst>
  <dgm:cxnLst>
    <dgm:cxn modelId="{9A1DFB87-C11C-458E-ABBB-B110B33CC05F}" srcId="{4E130EAF-6ADD-4F69-8DB9-0E9FDBC3FB1B}" destId="{2E2FBC4D-4867-4F96-957B-46FE74427D28}" srcOrd="0" destOrd="0" parTransId="{C938C7D5-902E-4BA5-AB02-D95538BDD780}" sibTransId="{F507C88E-E4CD-41D3-BBEF-009CE27B7C39}"/>
    <dgm:cxn modelId="{98E3B550-5B74-4DD3-B70F-1294AD37EFEA}" srcId="{2E2FBC4D-4867-4F96-957B-46FE74427D28}" destId="{75FEC9A4-687A-4C4D-8953-629006E8BA21}" srcOrd="0" destOrd="0" parTransId="{89900188-02B4-44A2-8F9F-1FEA3A80976A}" sibTransId="{97AEEB8B-42A2-4AF2-880F-9CD5B26626FD}"/>
    <dgm:cxn modelId="{705F7D30-A8C6-417D-B21B-15A2F76CD710}" srcId="{2E2FBC4D-4867-4F96-957B-46FE74427D28}" destId="{B2043269-04E8-409B-81DE-7A70CE8873B5}" srcOrd="1" destOrd="0" parTransId="{8D518F7B-727C-4A58-A1C8-1DA46C48CCAA}" sibTransId="{8DBAE3F5-1E6A-450C-9D23-5F0888E86E11}"/>
    <dgm:cxn modelId="{92702434-6D6E-429A-A5D8-EC0363D18C3E}" srcId="{2E2FBC4D-4867-4F96-957B-46FE74427D28}" destId="{09476824-3A0E-44B7-B9E3-D1C2BEADF8D3}" srcOrd="2" destOrd="0" parTransId="{36F9B640-4693-41FD-A6FA-E8F89AC9DCCD}" sibTransId="{CB323234-BB1E-404E-8B19-4221BFFEFC81}"/>
    <dgm:cxn modelId="{53C0E986-9D32-45B7-8938-2CF4B4BE8160}" type="presOf" srcId="{4E130EAF-6ADD-4F69-8DB9-0E9FDBC3FB1B}" destId="{279197BA-8C15-459F-A46E-638943AEB4F3}" srcOrd="0" destOrd="0" presId="urn:microsoft.com/office/officeart/2008/layout/HorizontalMultiLevelHierarchy"/>
    <dgm:cxn modelId="{04945297-0761-4FCC-954A-2685AD330DD7}" type="presParOf" srcId="{279197BA-8C15-459F-A46E-638943AEB4F3}" destId="{E17A3D10-50E0-47A2-84B2-2CA2CF136ACC}" srcOrd="0" destOrd="0" presId="urn:microsoft.com/office/officeart/2008/layout/HorizontalMultiLevelHierarchy"/>
    <dgm:cxn modelId="{37B05E68-8963-4559-A8C0-347AF5DDCCFD}" type="presParOf" srcId="{E17A3D10-50E0-47A2-84B2-2CA2CF136ACC}" destId="{FDECD76E-D10D-4713-BA43-F0472F01E39A}" srcOrd="0" destOrd="0" presId="urn:microsoft.com/office/officeart/2008/layout/HorizontalMultiLevelHierarchy"/>
    <dgm:cxn modelId="{A887F134-CC2A-45E9-BB35-E62C09D20130}" type="presOf" srcId="{2E2FBC4D-4867-4F96-957B-46FE74427D28}" destId="{FDECD76E-D10D-4713-BA43-F0472F01E39A}" srcOrd="0" destOrd="0" presId="urn:microsoft.com/office/officeart/2008/layout/HorizontalMultiLevelHierarchy"/>
    <dgm:cxn modelId="{BB4D9729-96F8-4CEC-8D61-0FAA10DEB9AD}" type="presParOf" srcId="{E17A3D10-50E0-47A2-84B2-2CA2CF136ACC}" destId="{D29D28E3-64D0-4D1A-B879-3125CE969BB7}" srcOrd="1" destOrd="0" presId="urn:microsoft.com/office/officeart/2008/layout/HorizontalMultiLevelHierarchy"/>
    <dgm:cxn modelId="{75FB840A-AFBD-4DAA-916D-0C80C7865302}" type="presParOf" srcId="{D29D28E3-64D0-4D1A-B879-3125CE969BB7}" destId="{8E398DA6-A65A-4970-9C57-2EE1FC372CAD}" srcOrd="0" destOrd="1" presId="urn:microsoft.com/office/officeart/2008/layout/HorizontalMultiLevelHierarchy"/>
    <dgm:cxn modelId="{DF0415E2-D818-4A64-A352-50A273712F6E}" type="presOf" srcId="{89900188-02B4-44A2-8F9F-1FEA3A80976A}" destId="{8E398DA6-A65A-4970-9C57-2EE1FC372CAD}" srcOrd="0" destOrd="0" presId="urn:microsoft.com/office/officeart/2008/layout/HorizontalMultiLevelHierarchy"/>
    <dgm:cxn modelId="{96194EF3-898D-4452-800A-1CF4C91644E9}" type="presParOf" srcId="{8E398DA6-A65A-4970-9C57-2EE1FC372CAD}" destId="{3EBE158A-DBAA-4BA7-9E7A-9B34CA42B2C4}" srcOrd="0" destOrd="0" presId="urn:microsoft.com/office/officeart/2008/layout/HorizontalMultiLevelHierarchy"/>
    <dgm:cxn modelId="{ACE4744D-AC4A-4689-9314-D2CD84EE8B61}" type="presOf" srcId="{89900188-02B4-44A2-8F9F-1FEA3A80976A}" destId="{3EBE158A-DBAA-4BA7-9E7A-9B34CA42B2C4}" srcOrd="1" destOrd="0" presId="urn:microsoft.com/office/officeart/2008/layout/HorizontalMultiLevelHierarchy"/>
    <dgm:cxn modelId="{107DC1EA-AA38-4A61-8506-361868B53E61}" type="presParOf" srcId="{D29D28E3-64D0-4D1A-B879-3125CE969BB7}" destId="{813257BB-899C-4293-8F0F-A59BD3576C37}" srcOrd="1" destOrd="1" presId="urn:microsoft.com/office/officeart/2008/layout/HorizontalMultiLevelHierarchy"/>
    <dgm:cxn modelId="{F0FD1DDC-AA11-44B9-A1D6-F5048512234B}" type="presParOf" srcId="{813257BB-899C-4293-8F0F-A59BD3576C37}" destId="{9FCE6DF7-D32B-41A6-89EC-0E18A853A021}" srcOrd="0" destOrd="1" presId="urn:microsoft.com/office/officeart/2008/layout/HorizontalMultiLevelHierarchy"/>
    <dgm:cxn modelId="{4C6D524F-88E9-4888-91C8-5F553A487CF0}" type="presOf" srcId="{75FEC9A4-687A-4C4D-8953-629006E8BA21}" destId="{9FCE6DF7-D32B-41A6-89EC-0E18A853A021}" srcOrd="0" destOrd="0" presId="urn:microsoft.com/office/officeart/2008/layout/HorizontalMultiLevelHierarchy"/>
    <dgm:cxn modelId="{D23971F5-F93E-46B6-8326-C3340CFF3DA3}" type="presParOf" srcId="{813257BB-899C-4293-8F0F-A59BD3576C37}" destId="{2698626F-2FF3-45D4-BE90-9C2C95CF944A}" srcOrd="1" destOrd="1" presId="urn:microsoft.com/office/officeart/2008/layout/HorizontalMultiLevelHierarchy"/>
    <dgm:cxn modelId="{C61526DB-75C9-4FE8-8A81-6233FF31D7C1}" type="presParOf" srcId="{D29D28E3-64D0-4D1A-B879-3125CE969BB7}" destId="{62073EC3-E7FA-4E7E-A173-42CD8009CCDB}" srcOrd="2" destOrd="1" presId="urn:microsoft.com/office/officeart/2008/layout/HorizontalMultiLevelHierarchy"/>
    <dgm:cxn modelId="{DA82C62A-2674-47A6-A0AC-876FAC0B0A61}" type="presOf" srcId="{8D518F7B-727C-4A58-A1C8-1DA46C48CCAA}" destId="{62073EC3-E7FA-4E7E-A173-42CD8009CCDB}" srcOrd="0" destOrd="0" presId="urn:microsoft.com/office/officeart/2008/layout/HorizontalMultiLevelHierarchy"/>
    <dgm:cxn modelId="{D51132D6-A138-49C5-B943-AF9A54FB03BB}" type="presParOf" srcId="{62073EC3-E7FA-4E7E-A173-42CD8009CCDB}" destId="{66C7E6A7-FF73-4A8E-818F-19B05198C354}" srcOrd="0" destOrd="2" presId="urn:microsoft.com/office/officeart/2008/layout/HorizontalMultiLevelHierarchy"/>
    <dgm:cxn modelId="{887D3C5E-201E-4C52-AF4D-BAAF059E91C3}" type="presOf" srcId="{8D518F7B-727C-4A58-A1C8-1DA46C48CCAA}" destId="{66C7E6A7-FF73-4A8E-818F-19B05198C354}" srcOrd="1" destOrd="0" presId="urn:microsoft.com/office/officeart/2008/layout/HorizontalMultiLevelHierarchy"/>
    <dgm:cxn modelId="{AD082C47-A767-48E1-B160-EAB567D1E5B1}" type="presParOf" srcId="{D29D28E3-64D0-4D1A-B879-3125CE969BB7}" destId="{5E8FF7C3-2151-43FC-A077-06953E0A4F61}" srcOrd="3" destOrd="1" presId="urn:microsoft.com/office/officeart/2008/layout/HorizontalMultiLevelHierarchy"/>
    <dgm:cxn modelId="{3B0341BA-569C-41E7-9CB1-49666598D024}" type="presParOf" srcId="{5E8FF7C3-2151-43FC-A077-06953E0A4F61}" destId="{F2F4A2E1-FDF3-469C-8691-DFA53ABA8CC1}" srcOrd="0" destOrd="3" presId="urn:microsoft.com/office/officeart/2008/layout/HorizontalMultiLevelHierarchy"/>
    <dgm:cxn modelId="{C0E7DA87-0765-4AB6-B8F5-7EA8D2A5746B}" type="presOf" srcId="{B2043269-04E8-409B-81DE-7A70CE8873B5}" destId="{F2F4A2E1-FDF3-469C-8691-DFA53ABA8CC1}" srcOrd="0" destOrd="0" presId="urn:microsoft.com/office/officeart/2008/layout/HorizontalMultiLevelHierarchy"/>
    <dgm:cxn modelId="{B9B1CB8B-C89D-4BA6-9CB0-B3C9A4124344}" type="presParOf" srcId="{5E8FF7C3-2151-43FC-A077-06953E0A4F61}" destId="{C5DFBAA5-8E75-4A70-B3CA-D567847565FF}" srcOrd="1" destOrd="3" presId="urn:microsoft.com/office/officeart/2008/layout/HorizontalMultiLevelHierarchy"/>
    <dgm:cxn modelId="{3371BDCC-3ECD-4D44-9D52-A923CE7D0BAF}" type="presParOf" srcId="{D29D28E3-64D0-4D1A-B879-3125CE969BB7}" destId="{9649692B-6234-4C1E-A3FD-23B9EF38E1B6}" srcOrd="4" destOrd="1" presId="urn:microsoft.com/office/officeart/2008/layout/HorizontalMultiLevelHierarchy"/>
    <dgm:cxn modelId="{E82E6324-7370-455A-9563-64E11BA5EBA9}" type="presOf" srcId="{36F9B640-4693-41FD-A6FA-E8F89AC9DCCD}" destId="{9649692B-6234-4C1E-A3FD-23B9EF38E1B6}" srcOrd="0" destOrd="0" presId="urn:microsoft.com/office/officeart/2008/layout/HorizontalMultiLevelHierarchy"/>
    <dgm:cxn modelId="{B864CA3C-DD0C-4A83-B5B4-1B9925A016C2}" type="presParOf" srcId="{9649692B-6234-4C1E-A3FD-23B9EF38E1B6}" destId="{5C2300D1-07CB-42C3-98BE-6949CA96F5B5}" srcOrd="0" destOrd="4" presId="urn:microsoft.com/office/officeart/2008/layout/HorizontalMultiLevelHierarchy"/>
    <dgm:cxn modelId="{3C71D3D5-D3CF-4C23-85EB-5715414E123C}" type="presOf" srcId="{36F9B640-4693-41FD-A6FA-E8F89AC9DCCD}" destId="{5C2300D1-07CB-42C3-98BE-6949CA96F5B5}" srcOrd="1" destOrd="0" presId="urn:microsoft.com/office/officeart/2008/layout/HorizontalMultiLevelHierarchy"/>
    <dgm:cxn modelId="{10531086-6C23-419A-A589-AA5C9B481D21}" type="presParOf" srcId="{D29D28E3-64D0-4D1A-B879-3125CE969BB7}" destId="{67226785-1634-4346-8C78-CF1A29A22500}" srcOrd="5" destOrd="1" presId="urn:microsoft.com/office/officeart/2008/layout/HorizontalMultiLevelHierarchy"/>
    <dgm:cxn modelId="{9CDAEBA4-DEDC-4956-8CED-C4AFC7F3DD30}" type="presParOf" srcId="{67226785-1634-4346-8C78-CF1A29A22500}" destId="{0997B988-965F-403E-A390-08E72A7FC1C4}" srcOrd="0" destOrd="5" presId="urn:microsoft.com/office/officeart/2008/layout/HorizontalMultiLevelHierarchy"/>
    <dgm:cxn modelId="{48F15424-7724-485D-8044-63BA7F50208D}" type="presOf" srcId="{09476824-3A0E-44B7-B9E3-D1C2BEADF8D3}" destId="{0997B988-965F-403E-A390-08E72A7FC1C4}" srcOrd="0" destOrd="0" presId="urn:microsoft.com/office/officeart/2008/layout/HorizontalMultiLevelHierarchy"/>
    <dgm:cxn modelId="{0B5E93D9-361D-4CB2-801F-F3A06EF02D24}" type="presParOf" srcId="{67226785-1634-4346-8C78-CF1A29A22500}" destId="{FFB06CDB-21C9-46B7-A104-F9B72EB5967B}" srcOrd="1" destOrd="5" presId="urn:microsoft.com/office/officeart/2008/layout/HorizontalMultiLevelHierarchy"/>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2191999" cy="5463479"/>
        <a:chOff x="0" y="0"/>
        <a:chExt cx="12191999" cy="5463479"/>
      </a:xfrm>
    </dsp:grpSpPr>
    <dsp:sp modelId="{8E398DA6-A65A-4970-9C57-2EE1FC372CAD}">
      <dsp:nvSpPr>
        <dsp:cNvPr id="4" name="Freeform 3"/>
        <dsp:cNvSpPr/>
      </dsp:nvSpPr>
      <dsp:spPr bwMode="white">
        <a:xfrm>
          <a:off x="1787428" y="706407"/>
          <a:ext cx="87381" cy="2025333"/>
        </a:xfrm>
        <a:custGeom>
          <a:avLst/>
          <a:gdLst/>
          <a:ahLst/>
          <a:cxnLst/>
          <a:pathLst>
            <a:path w="138" h="3190">
              <a:moveTo>
                <a:pt x="0" y="3190"/>
              </a:moveTo>
              <a:lnTo>
                <a:pt x="69" y="3190"/>
              </a:lnTo>
              <a:lnTo>
                <a:pt x="69" y="0"/>
              </a:lnTo>
              <a:lnTo>
                <a:pt x="138" y="0"/>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0"/>
          </a:lvl1pPr>
          <a:lvl2pPr marL="285750" indent="-285750" algn="ctr">
            <a:defRPr sz="3900"/>
          </a:lvl2pPr>
          <a:lvl3pPr marL="571500" indent="-285750" algn="ctr">
            <a:defRPr sz="3900"/>
          </a:lvl3pPr>
          <a:lvl4pPr marL="857250" indent="-285750" algn="ctr">
            <a:defRPr sz="3900"/>
          </a:lvl4pPr>
          <a:lvl5pPr marL="1143000" indent="-285750" algn="ctr">
            <a:defRPr sz="3900"/>
          </a:lvl5pPr>
          <a:lvl6pPr marL="1428750" indent="-285750" algn="ctr">
            <a:defRPr sz="3900"/>
          </a:lvl6pPr>
          <a:lvl7pPr marL="1714500" indent="-285750" algn="ctr">
            <a:defRPr sz="3900"/>
          </a:lvl7pPr>
          <a:lvl8pPr marL="2000250" indent="-285750" algn="ctr">
            <a:defRPr sz="3900"/>
          </a:lvl8pPr>
          <a:lvl9pPr marL="2286000" indent="-285750" algn="ctr">
            <a:defRPr sz="3900"/>
          </a:lvl9pPr>
        </a:lstStyle>
        <a:p>
          <a:pPr lvl="0">
            <a:lnSpc>
              <a:spcPct val="100000"/>
            </a:lnSpc>
            <a:spcBef>
              <a:spcPct val="0"/>
            </a:spcBef>
            <a:spcAft>
              <a:spcPct val="35000"/>
            </a:spcAft>
          </a:pPr>
          <a:endParaRPr lang="en-US"/>
        </a:p>
      </dsp:txBody>
      <dsp:txXfrm>
        <a:off x="1787428" y="706407"/>
        <a:ext cx="87381" cy="2025333"/>
      </dsp:txXfrm>
    </dsp:sp>
    <dsp:sp modelId="{62073EC3-E7FA-4E7E-A173-42CD8009CCDB}">
      <dsp:nvSpPr>
        <dsp:cNvPr id="6" name="Freeform 5"/>
        <dsp:cNvSpPr/>
      </dsp:nvSpPr>
      <dsp:spPr bwMode="white">
        <a:xfrm>
          <a:off x="1787428" y="2488200"/>
          <a:ext cx="144722" cy="243539"/>
        </a:xfrm>
        <a:custGeom>
          <a:avLst/>
          <a:gdLst/>
          <a:ahLst/>
          <a:cxnLst/>
          <a:pathLst>
            <a:path w="228" h="384">
              <a:moveTo>
                <a:pt x="0" y="384"/>
              </a:moveTo>
              <a:lnTo>
                <a:pt x="114" y="384"/>
              </a:lnTo>
              <a:lnTo>
                <a:pt x="114" y="0"/>
              </a:lnTo>
              <a:lnTo>
                <a:pt x="228" y="0"/>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15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nSpc>
              <a:spcPct val="100000"/>
            </a:lnSpc>
            <a:spcBef>
              <a:spcPct val="0"/>
            </a:spcBef>
            <a:spcAft>
              <a:spcPct val="35000"/>
            </a:spcAft>
          </a:pPr>
          <a:endParaRPr lang="en-US"/>
        </a:p>
      </dsp:txBody>
      <dsp:txXfrm>
        <a:off x="1787428" y="2488200"/>
        <a:ext cx="144722" cy="243539"/>
      </dsp:txXfrm>
    </dsp:sp>
    <dsp:sp modelId="{9649692B-6234-4C1E-A3FD-23B9EF38E1B6}">
      <dsp:nvSpPr>
        <dsp:cNvPr id="8" name="Freeform 7"/>
        <dsp:cNvSpPr/>
      </dsp:nvSpPr>
      <dsp:spPr bwMode="white">
        <a:xfrm>
          <a:off x="1787428" y="2731740"/>
          <a:ext cx="115644" cy="1839711"/>
        </a:xfrm>
        <a:custGeom>
          <a:avLst/>
          <a:gdLst/>
          <a:ahLst/>
          <a:cxnLst/>
          <a:pathLst>
            <a:path w="182" h="2897">
              <a:moveTo>
                <a:pt x="0" y="0"/>
              </a:moveTo>
              <a:lnTo>
                <a:pt x="91" y="0"/>
              </a:lnTo>
              <a:lnTo>
                <a:pt x="91" y="2897"/>
              </a:lnTo>
              <a:lnTo>
                <a:pt x="182" y="2897"/>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0"/>
          </a:lvl1pPr>
          <a:lvl2pPr marL="285750" indent="-285750" algn="ctr">
            <a:defRPr sz="3900"/>
          </a:lvl2pPr>
          <a:lvl3pPr marL="571500" indent="-285750" algn="ctr">
            <a:defRPr sz="3900"/>
          </a:lvl3pPr>
          <a:lvl4pPr marL="857250" indent="-285750" algn="ctr">
            <a:defRPr sz="3900"/>
          </a:lvl4pPr>
          <a:lvl5pPr marL="1143000" indent="-285750" algn="ctr">
            <a:defRPr sz="3900"/>
          </a:lvl5pPr>
          <a:lvl6pPr marL="1428750" indent="-285750" algn="ctr">
            <a:defRPr sz="3900"/>
          </a:lvl6pPr>
          <a:lvl7pPr marL="1714500" indent="-285750" algn="ctr">
            <a:defRPr sz="3900"/>
          </a:lvl7pPr>
          <a:lvl8pPr marL="2000250" indent="-285750" algn="ctr">
            <a:defRPr sz="3900"/>
          </a:lvl8pPr>
          <a:lvl9pPr marL="2286000" indent="-285750" algn="ctr">
            <a:defRPr sz="3900"/>
          </a:lvl9pPr>
        </a:lstStyle>
        <a:p>
          <a:pPr lvl="0">
            <a:lnSpc>
              <a:spcPct val="100000"/>
            </a:lnSpc>
            <a:spcBef>
              <a:spcPct val="0"/>
            </a:spcBef>
            <a:spcAft>
              <a:spcPct val="35000"/>
            </a:spcAft>
          </a:pPr>
          <a:endParaRPr lang="en-US"/>
        </a:p>
      </dsp:txBody>
      <dsp:txXfrm>
        <a:off x="1787428" y="2731740"/>
        <a:ext cx="115644" cy="1839711"/>
      </dsp:txXfrm>
    </dsp:sp>
    <dsp:sp modelId="{FDECD76E-D10D-4713-BA43-F0472F01E39A}">
      <dsp:nvSpPr>
        <dsp:cNvPr id="3" name="Rectangles 2"/>
        <dsp:cNvSpPr/>
      </dsp:nvSpPr>
      <dsp:spPr bwMode="white">
        <a:xfrm rot="16200000">
          <a:off x="-1777296" y="1898755"/>
          <a:ext cx="5463479" cy="1665969"/>
        </a:xfrm>
        <a:prstGeom prst="rect">
          <a:avLst/>
        </a:prstGeom>
        <a:solidFill>
          <a:srgbClr val="00B050"/>
        </a:solidFill>
      </dsp:spPr>
      <dsp:style>
        <a:lnRef idx="0">
          <a:schemeClr val="lt1"/>
        </a:lnRef>
        <a:fillRef idx="3">
          <a:schemeClr val="accent1"/>
        </a:fillRef>
        <a:effectRef idx="3">
          <a:scrgbClr r="0" g="0" b="0"/>
        </a:effectRef>
        <a:fontRef idx="minor">
          <a:schemeClr val="lt1"/>
        </a:fontRef>
      </dsp:style>
      <dsp:txBody>
        <a:bodyPr vert="horz" wrap="square" lIns="38100" tIns="38100" rIns="38100" bIns="381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6000" dirty="0" smtClean="0">
              <a:solidFill>
                <a:srgbClr val="C00000"/>
              </a:solidFill>
              <a:latin typeface="Times New Roman" panose="02020603050405020304" pitchFamily="18" charset="0"/>
              <a:cs typeface="Times New Roman" panose="02020603050405020304" pitchFamily="18" charset="0"/>
            </a:rPr>
            <a:t>Dạng Bài Tập </a:t>
          </a:r>
          <a:endParaRPr lang="en-US" sz="6000" dirty="0">
            <a:solidFill>
              <a:srgbClr val="C00000"/>
            </a:solidFill>
            <a:latin typeface="Times New Roman" panose="02020603050405020304" pitchFamily="18" charset="0"/>
            <a:cs typeface="Times New Roman" panose="02020603050405020304" pitchFamily="18" charset="0"/>
          </a:endParaRPr>
        </a:p>
      </dsp:txBody>
      <dsp:txXfrm rot="16200000">
        <a:off x="-1777296" y="1898755"/>
        <a:ext cx="5463479" cy="1665969"/>
      </dsp:txXfrm>
    </dsp:sp>
    <dsp:sp modelId="{9FCE6DF7-D32B-41A6-89EC-0E18A853A021}">
      <dsp:nvSpPr>
        <dsp:cNvPr id="5" name="Rectangles 4"/>
        <dsp:cNvSpPr/>
      </dsp:nvSpPr>
      <dsp:spPr bwMode="white">
        <a:xfrm>
          <a:off x="1874809" y="0"/>
          <a:ext cx="10181299" cy="1412814"/>
        </a:xfrm>
        <a:prstGeom prst="rect">
          <a:avLst/>
        </a:prstGeom>
        <a:solidFill>
          <a:schemeClr val="accent4">
            <a:lumMod val="20000"/>
            <a:lumOff val="80000"/>
          </a:schemeClr>
        </a:solidFill>
      </dsp:spPr>
      <dsp:style>
        <a:lnRef idx="0">
          <a:schemeClr val="lt1"/>
        </a:lnRef>
        <a:fillRef idx="3">
          <a:schemeClr val="accent1"/>
        </a:fillRef>
        <a:effectRef idx="3">
          <a:scrgbClr r="0" g="0" b="0"/>
        </a:effectRef>
        <a:fontRef idx="minor">
          <a:schemeClr val="lt1"/>
        </a:fontRef>
      </dsp:style>
      <dsp:txBody>
        <a:bodyPr vert="horz" wrap="square" lIns="22860" tIns="22860" rIns="22860" bIns="228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3600" dirty="0" smtClean="0">
              <a:solidFill>
                <a:srgbClr val="002060"/>
              </a:solidFill>
              <a:latin typeface="Times New Roman" panose="02020603050405020304" pitchFamily="18" charset="0"/>
              <a:cs typeface="Times New Roman" panose="02020603050405020304" pitchFamily="18" charset="0"/>
            </a:rPr>
            <a:t>Tính số đo các góc dựa vào yếu tố vuông góc, số liệu đề bài cho</a:t>
          </a:r>
          <a:endParaRPr lang="en-US" sz="3600" dirty="0" smtClean="0">
            <a:solidFill>
              <a:srgbClr val="002060"/>
            </a:solidFill>
            <a:latin typeface="Times New Roman" panose="02020603050405020304" pitchFamily="18" charset="0"/>
            <a:cs typeface="Times New Roman" panose="02020603050405020304" pitchFamily="18" charset="0"/>
          </a:endParaRPr>
        </a:p>
      </dsp:txBody>
      <dsp:txXfrm>
        <a:off x="1874809" y="0"/>
        <a:ext cx="10181299" cy="1412814"/>
      </dsp:txXfrm>
    </dsp:sp>
    <dsp:sp modelId="{F2F4A2E1-FDF3-469C-8691-DFA53ABA8CC1}">
      <dsp:nvSpPr>
        <dsp:cNvPr id="7" name="Rectangles 6"/>
        <dsp:cNvSpPr/>
      </dsp:nvSpPr>
      <dsp:spPr bwMode="white">
        <a:xfrm>
          <a:off x="1932150" y="1604086"/>
          <a:ext cx="10181299" cy="1768228"/>
        </a:xfrm>
        <a:prstGeom prst="rect">
          <a:avLst/>
        </a:prstGeom>
        <a:solidFill>
          <a:schemeClr val="accent4">
            <a:lumMod val="40000"/>
            <a:lumOff val="60000"/>
          </a:schemeClr>
        </a:solidFill>
      </dsp:spPr>
      <dsp:style>
        <a:lnRef idx="0">
          <a:schemeClr val="lt1"/>
        </a:lnRef>
        <a:fillRef idx="3">
          <a:schemeClr val="accent1"/>
        </a:fillRef>
        <a:effectRef idx="3">
          <a:scrgbClr r="0" g="0" b="0"/>
        </a:effectRef>
        <a:fontRef idx="minor">
          <a:schemeClr val="lt1"/>
        </a:fontRef>
      </dsp:style>
      <dsp:txBody>
        <a:bodyPr vert="horz" wrap="square" lIns="17780" tIns="17780" rIns="17780" bIns="177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2800" dirty="0" smtClean="0">
              <a:solidFill>
                <a:srgbClr val="002060"/>
              </a:solidFill>
              <a:latin typeface="Times New Roman" panose="02020603050405020304" pitchFamily="18" charset="0"/>
              <a:cs typeface="Times New Roman" panose="02020603050405020304" pitchFamily="18" charset="0"/>
            </a:rPr>
            <a:t>Chứng minh 2 đường thẳng vuông góc dựa vào định nghĩa </a:t>
          </a:r>
          <a:endParaRPr lang="en-US" sz="2800" dirty="0" smtClean="0">
            <a:solidFill>
              <a:srgbClr val="002060"/>
            </a:solidFill>
            <a:latin typeface="Times New Roman" panose="02020603050405020304" pitchFamily="18" charset="0"/>
            <a:cs typeface="Times New Roman" panose="02020603050405020304" pitchFamily="18" charset="0"/>
          </a:endParaRPr>
        </a:p>
        <a:p>
          <a:pPr lvl="0">
            <a:lnSpc>
              <a:spcPct val="100000"/>
            </a:lnSpc>
            <a:spcBef>
              <a:spcPct val="0"/>
            </a:spcBef>
            <a:spcAft>
              <a:spcPct val="35000"/>
            </a:spcAft>
          </a:pPr>
          <a:r>
            <a:rPr lang="en-US" sz="2800" dirty="0" smtClean="0">
              <a:solidFill>
                <a:srgbClr val="002060"/>
              </a:solidFill>
              <a:latin typeface="Times New Roman" panose="02020603050405020304" pitchFamily="18" charset="0"/>
              <a:cs typeface="Times New Roman" panose="02020603050405020304" pitchFamily="18" charset="0"/>
            </a:rPr>
            <a:t>( chỉ ra 1 góc tạo bởi 2 đường thẳng là góc vuông)</a:t>
          </a:r>
          <a:endParaRPr lang="en-US" sz="2800" dirty="0" smtClean="0">
            <a:solidFill>
              <a:srgbClr val="002060"/>
            </a:solidFill>
            <a:latin typeface="Times New Roman" panose="02020603050405020304" pitchFamily="18" charset="0"/>
            <a:cs typeface="Times New Roman" panose="02020603050405020304" pitchFamily="18" charset="0"/>
          </a:endParaRPr>
        </a:p>
      </dsp:txBody>
      <dsp:txXfrm>
        <a:off x="1932150" y="1604086"/>
        <a:ext cx="10181299" cy="1768228"/>
      </dsp:txXfrm>
    </dsp:sp>
    <dsp:sp modelId="{0997B988-965F-403E-A390-08E72A7FC1C4}">
      <dsp:nvSpPr>
        <dsp:cNvPr id="9" name="Rectangles 8"/>
        <dsp:cNvSpPr/>
      </dsp:nvSpPr>
      <dsp:spPr bwMode="white">
        <a:xfrm>
          <a:off x="1903073" y="3687337"/>
          <a:ext cx="10159160" cy="1768228"/>
        </a:xfrm>
        <a:prstGeom prst="rect">
          <a:avLst/>
        </a:prstGeom>
        <a:solidFill>
          <a:schemeClr val="accent4">
            <a:lumMod val="60000"/>
            <a:lumOff val="40000"/>
          </a:schemeClr>
        </a:solidFill>
      </dsp:spPr>
      <dsp:style>
        <a:lnRef idx="0">
          <a:schemeClr val="lt1"/>
        </a:lnRef>
        <a:fillRef idx="3">
          <a:schemeClr val="accent1"/>
        </a:fillRef>
        <a:effectRef idx="3">
          <a:scrgbClr r="0" g="0" b="0"/>
        </a:effectRef>
        <a:fontRef idx="minor">
          <a:schemeClr val="lt1"/>
        </a:fontRef>
      </dsp:style>
      <dsp:txBody>
        <a:bodyPr vert="horz" wrap="square" lIns="25400" tIns="25400" rIns="25400" bIns="254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sz="4000" dirty="0" smtClean="0">
              <a:solidFill>
                <a:srgbClr val="002060"/>
              </a:solidFill>
              <a:latin typeface="Times New Roman" panose="02020603050405020304" pitchFamily="18" charset="0"/>
              <a:cs typeface="Times New Roman" panose="02020603050405020304" pitchFamily="18" charset="0"/>
            </a:rPr>
            <a:t>Dạng bài toán thực tế liên quan đến 2 đường thẳng vuông góc</a:t>
          </a:r>
          <a:endParaRPr lang="en-US" sz="4000" dirty="0" smtClean="0">
            <a:solidFill>
              <a:srgbClr val="002060"/>
            </a:solidFill>
            <a:latin typeface="Times New Roman" panose="02020603050405020304" pitchFamily="18" charset="0"/>
            <a:cs typeface="Times New Roman" panose="02020603050405020304" pitchFamily="18" charset="0"/>
          </a:endParaRPr>
        </a:p>
      </dsp:txBody>
      <dsp:txXfrm>
        <a:off x="1903073" y="3687337"/>
        <a:ext cx="10159160" cy="176822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type="rect" r:blip="" rot="270">
                  <dgm:adjLst/>
                </dgm:shape>
              </dgm:if>
              <dgm:else name="Name11">
                <dgm:shape xmlns:r="http://schemas.openxmlformats.org/officeDocument/2006/relationships" type="rect" r:blip="" rot="90">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endSty" val="noArr"/>
                        <dgm:param type="connRout" val="bend"/>
                        <dgm:param type="begPts" val="midR"/>
                        <dgm:param type="endPts" val="midL"/>
                      </dgm:alg>
                    </dgm:if>
                    <dgm:else name="Name18">
                      <dgm:alg type="conn">
                        <dgm:param type="dim" val="1D"/>
                        <dgm:param type="endSty" val="noArr"/>
                        <dgm:param type="connRout" val="bend"/>
                        <dgm:param type="begPts" val="midL"/>
                        <dgm:param type="endPts" val="midR"/>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3">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12EB64-9CEC-4A0A-828D-1FA14FCB1039}" type="datetimeFigureOut">
              <a:rPr lang="vi-VN" smtClean="0"/>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443E7A-1E4D-476D-A823-AB788E009748}" type="slidenum">
              <a:rPr lang="vi-VN" smtClean="0"/>
            </a:fld>
            <a:endParaRPr lang="vi-V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E3443E7A-1E4D-476D-A823-AB788E009748}" type="slidenum">
              <a:rPr lang="vi-VN" smtClean="0"/>
            </a:fld>
            <a:endParaRPr lang="vi-V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E3443E7A-1E4D-476D-A823-AB788E009748}" type="slidenum">
              <a:rPr lang="vi-VN" smtClean="0"/>
            </a:fld>
            <a:endParaRPr lang="vi-V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E3443E7A-1E4D-476D-A823-AB788E009748}" type="slidenum">
              <a:rPr lang="vi-VN" smtClean="0"/>
            </a:fld>
            <a:endParaRPr lang="vi-V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E3443E7A-1E4D-476D-A823-AB788E009748}" type="slidenum">
              <a:rPr lang="vi-VN" smtClean="0"/>
            </a:fld>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3E1DD926-86ED-433F-A70E-0B19E985EE57}" type="datetimeFigureOut">
              <a:rPr lang="vi-VN" smtClean="0"/>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10"/>
          </p:nvPr>
        </p:nvSpPr>
        <p:spPr/>
        <p:txBody>
          <a:bodyPr/>
          <a:lstStyle/>
          <a:p>
            <a:fld id="{3E1DD926-86ED-433F-A70E-0B19E985EE57}" type="datetimeFigureOut">
              <a:rPr lang="vi-VN" smtClean="0"/>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10"/>
          </p:nvPr>
        </p:nvSpPr>
        <p:spPr/>
        <p:txBody>
          <a:bodyPr/>
          <a:lstStyle/>
          <a:p>
            <a:fld id="{3E1DD926-86ED-433F-A70E-0B19E985EE57}" type="datetimeFigureOut">
              <a:rPr lang="vi-VN" smtClean="0"/>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10"/>
          </p:nvPr>
        </p:nvSpPr>
        <p:spPr/>
        <p:txBody>
          <a:bodyPr/>
          <a:lstStyle/>
          <a:p>
            <a:fld id="{3E1DD926-86ED-433F-A70E-0B19E985EE57}" type="datetimeFigureOut">
              <a:rPr lang="vi-VN" smtClean="0"/>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3E1DD926-86ED-433F-A70E-0B19E985EE57}" type="datetimeFigureOut">
              <a:rPr lang="vi-VN" smtClean="0"/>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5" name="Date Placeholder 4"/>
          <p:cNvSpPr>
            <a:spLocks noGrp="1"/>
          </p:cNvSpPr>
          <p:nvPr>
            <p:ph type="dt" sz="half" idx="10"/>
          </p:nvPr>
        </p:nvSpPr>
        <p:spPr/>
        <p:txBody>
          <a:bodyPr/>
          <a:lstStyle/>
          <a:p>
            <a:fld id="{3E1DD926-86ED-433F-A70E-0B19E985EE57}" type="datetimeFigureOut">
              <a:rPr lang="vi-VN" smtClean="0"/>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7" name="Date Placeholder 6"/>
          <p:cNvSpPr>
            <a:spLocks noGrp="1"/>
          </p:cNvSpPr>
          <p:nvPr>
            <p:ph type="dt" sz="half" idx="10"/>
          </p:nvPr>
        </p:nvSpPr>
        <p:spPr/>
        <p:txBody>
          <a:bodyPr/>
          <a:lstStyle/>
          <a:p>
            <a:fld id="{3E1DD926-86ED-433F-A70E-0B19E985EE57}" type="datetimeFigureOut">
              <a:rPr lang="vi-VN" smtClean="0"/>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3E1DD926-86ED-433F-A70E-0B19E985EE57}" type="datetimeFigureOut">
              <a:rPr lang="vi-VN" smtClean="0"/>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DD926-86ED-433F-A70E-0B19E985EE57}" type="datetimeFigureOut">
              <a:rPr lang="vi-VN" smtClean="0"/>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3E1DD926-86ED-433F-A70E-0B19E985EE57}" type="datetimeFigureOut">
              <a:rPr lang="vi-VN" smtClean="0"/>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3E1DD926-86ED-433F-A70E-0B19E985EE57}" type="datetimeFigureOut">
              <a:rPr lang="vi-VN" smtClean="0"/>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D1307B1-42FA-4459-AA3D-7C9681126824}" type="slidenum">
              <a:rPr lang="vi-VN" smtClean="0"/>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t="-12000" b="-1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1DD926-86ED-433F-A70E-0B19E985EE57}" type="datetimeFigureOut">
              <a:rPr lang="vi-VN" smtClean="0"/>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1307B1-42FA-4459-AA3D-7C9681126824}" type="slidenum">
              <a:rPr lang="vi-VN" smtClean="0"/>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image" Target="../media/image2.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36660" y="2728184"/>
            <a:ext cx="14603678" cy="1631216"/>
          </a:xfrm>
          <a:prstGeom prst="rect">
            <a:avLst/>
          </a:prstGeom>
          <a:noFill/>
        </p:spPr>
        <p:txBody>
          <a:bodyPr wrap="none" lIns="91440" tIns="45720" rIns="91440" bIns="45720">
            <a:prstTxWarp prst="textArchUp">
              <a:avLst/>
            </a:prstTxWarp>
            <a:spAutoFit/>
            <a:scene3d>
              <a:camera prst="orthographicFront"/>
              <a:lightRig rig="soft" dir="t">
                <a:rot lat="0" lon="0" rev="15600000"/>
              </a:lightRig>
            </a:scene3d>
            <a:sp3d extrusionH="57150" prstMaterial="softEdge">
              <a:bevelT w="25400" h="38100"/>
            </a:sp3d>
          </a:bodyPr>
          <a:lstStyle/>
          <a:p>
            <a:pPr algn="ctr"/>
            <a:r>
              <a:rPr lang="en-US" sz="5400" b="1" cap="none" spc="0" dirty="0" smtClean="0">
                <a:solidFill>
                  <a:srgbClr val="FF0000"/>
                </a:solidFill>
                <a:effectLst/>
                <a:latin typeface="Times New Roman" panose="02020603050405020304" pitchFamily="18" charset="0"/>
                <a:cs typeface="Times New Roman" panose="02020603050405020304" pitchFamily="18" charset="0"/>
              </a:rPr>
              <a:t>Hướng Dẫn Nội Dung Luyện Tập</a:t>
            </a:r>
            <a:endParaRPr lang="en-US" sz="5400" b="1" cap="none" spc="0" dirty="0" smtClean="0">
              <a:solidFill>
                <a:srgbClr val="FF0000"/>
              </a:solidFill>
              <a:effectLst/>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490200" y="187324"/>
            <a:ext cx="1409700" cy="2060771"/>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078" y="184345"/>
            <a:ext cx="1125537" cy="2063750"/>
          </a:xfrm>
          <a:prstGeom prst="rect">
            <a:avLst/>
          </a:prstGeom>
        </p:spPr>
      </p:pic>
      <p:sp>
        <p:nvSpPr>
          <p:cNvPr id="7" name="Rectangle 6"/>
          <p:cNvSpPr/>
          <p:nvPr/>
        </p:nvSpPr>
        <p:spPr>
          <a:xfrm>
            <a:off x="1880082" y="3362682"/>
            <a:ext cx="8470900" cy="706755"/>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000" b="1" dirty="0" smtClean="0">
                <a:solidFill>
                  <a:schemeClr val="accent4"/>
                </a:solidFill>
                <a:latin typeface="Times New Roman" panose="02020603050405020304" pitchFamily="18" charset="0"/>
                <a:cs typeface="Times New Roman" panose="02020603050405020304" pitchFamily="18" charset="0"/>
              </a:rPr>
              <a:t>HAI ĐƯỜNG THẲNG VUÔNG GÓC</a:t>
            </a:r>
            <a:endParaRPr lang="en-US" sz="4000" b="1" cap="none" spc="0" dirty="0" smtClean="0">
              <a:solidFill>
                <a:schemeClr val="accent4"/>
              </a:solidFill>
              <a:effectLst/>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389" y="187324"/>
            <a:ext cx="1125537" cy="1825567"/>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700" y="220646"/>
            <a:ext cx="1125537" cy="1678599"/>
          </a:xfrm>
          <a:prstGeom prst="rect">
            <a:avLst/>
          </a:prstGeom>
        </p:spPr>
      </p:pic>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0011" y="220646"/>
            <a:ext cx="1272948" cy="1471867"/>
          </a:xfrm>
          <a:prstGeom prst="rect">
            <a:avLst/>
          </a:prstGeom>
        </p:spPr>
      </p:pic>
      <p:pic>
        <p:nvPicPr>
          <p:cNvPr id="13" name="Picture 1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48889" y="184345"/>
            <a:ext cx="1409700" cy="1828546"/>
          </a:xfrm>
          <a:prstGeom prst="rect">
            <a:avLst/>
          </a:prstGeom>
        </p:spPr>
      </p:pic>
      <p:pic>
        <p:nvPicPr>
          <p:cNvPr id="14" name="Picture 1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754995" y="145672"/>
            <a:ext cx="1409700" cy="1720250"/>
          </a:xfrm>
          <a:prstGeom prst="rect">
            <a:avLst/>
          </a:prstGeom>
        </p:spPr>
      </p:pic>
      <p:pic>
        <p:nvPicPr>
          <p:cNvPr id="15" name="Picture 1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345295" y="132180"/>
            <a:ext cx="1409700" cy="1560333"/>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5991" y="178029"/>
            <a:ext cx="857250" cy="1504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par>
                                <p:cTn id="11" presetID="16" presetClass="entr" presetSubtype="21"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par>
                                <p:cTn id="14" presetID="16" presetClass="entr" presetSubtype="21"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par>
                                <p:cTn id="17" presetID="16" presetClass="entr" presetSubtype="21"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arn(inVertical)">
                                      <p:cBhvr>
                                        <p:cTn id="19" dur="500"/>
                                        <p:tgtEl>
                                          <p:spTgt spid="16"/>
                                        </p:tgtEl>
                                      </p:cBhvr>
                                    </p:animEffect>
                                  </p:childTnLst>
                                </p:cTn>
                              </p:par>
                              <p:par>
                                <p:cTn id="20" presetID="16" presetClass="entr" presetSubtype="21"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par>
                                <p:cTn id="23" presetID="16" presetClass="entr" presetSubtype="21"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arn(inVertical)">
                                      <p:cBhvr>
                                        <p:cTn id="25" dur="500"/>
                                        <p:tgtEl>
                                          <p:spTgt spid="14"/>
                                        </p:tgtEl>
                                      </p:cBhvr>
                                    </p:animEffect>
                                  </p:childTnLst>
                                </p:cTn>
                              </p:par>
                              <p:par>
                                <p:cTn id="26" presetID="16" presetClass="entr" presetSubtype="21"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arn(inVertical)">
                                      <p:cBhvr>
                                        <p:cTn id="28" dur="500"/>
                                        <p:tgtEl>
                                          <p:spTgt spid="13"/>
                                        </p:tgtEl>
                                      </p:cBhvr>
                                    </p:animEffect>
                                  </p:childTnLst>
                                </p:cTn>
                              </p:par>
                              <p:par>
                                <p:cTn id="29" presetID="16" presetClass="entr" presetSubtype="21"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barn(inVertical)">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1000" fill="hold"/>
                                        <p:tgtEl>
                                          <p:spTgt spid="7"/>
                                        </p:tgtEl>
                                        <p:attrNameLst>
                                          <p:attrName>ppt_w</p:attrName>
                                        </p:attrNameLst>
                                      </p:cBhvr>
                                      <p:tavLst>
                                        <p:tav tm="0">
                                          <p:val>
                                            <p:fltVal val="0"/>
                                          </p:val>
                                        </p:tav>
                                        <p:tav tm="100000">
                                          <p:val>
                                            <p:strVal val="#ppt_w"/>
                                          </p:val>
                                        </p:tav>
                                      </p:tavLst>
                                    </p:anim>
                                    <p:anim calcmode="lin" valueType="num">
                                      <p:cBhvr>
                                        <p:cTn id="44" dur="1000" fill="hold"/>
                                        <p:tgtEl>
                                          <p:spTgt spid="7"/>
                                        </p:tgtEl>
                                        <p:attrNameLst>
                                          <p:attrName>ppt_h</p:attrName>
                                        </p:attrNameLst>
                                      </p:cBhvr>
                                      <p:tavLst>
                                        <p:tav tm="0">
                                          <p:val>
                                            <p:fltVal val="0"/>
                                          </p:val>
                                        </p:tav>
                                        <p:tav tm="100000">
                                          <p:val>
                                            <p:strVal val="#ppt_h"/>
                                          </p:val>
                                        </p:tav>
                                      </p:tavLst>
                                    </p:anim>
                                    <p:anim calcmode="lin" valueType="num">
                                      <p:cBhvr>
                                        <p:cTn id="45" dur="1000" fill="hold"/>
                                        <p:tgtEl>
                                          <p:spTgt spid="7"/>
                                        </p:tgtEl>
                                        <p:attrNameLst>
                                          <p:attrName>style.rotation</p:attrName>
                                        </p:attrNameLst>
                                      </p:cBhvr>
                                      <p:tavLst>
                                        <p:tav tm="0">
                                          <p:val>
                                            <p:fltVal val="90"/>
                                          </p:val>
                                        </p:tav>
                                        <p:tav tm="100000">
                                          <p:val>
                                            <p:fltVal val="0"/>
                                          </p:val>
                                        </p:tav>
                                      </p:tavLst>
                                    </p:anim>
                                    <p:animEffect transition="in" filter="fade">
                                      <p:cBhvr>
                                        <p:cTn id="4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6396" y="158496"/>
            <a:ext cx="7917815" cy="92202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cap="none" spc="0" dirty="0" smtClean="0">
                <a:solidFill>
                  <a:srgbClr val="FF0000"/>
                </a:solidFill>
                <a:effectLst/>
                <a:latin typeface="Times New Roman" panose="02020603050405020304" pitchFamily="18" charset="0"/>
                <a:cs typeface="Times New Roman" panose="02020603050405020304" pitchFamily="18" charset="0"/>
              </a:rPr>
              <a:t>Chuẩn bị cho tiết học mới </a:t>
            </a:r>
            <a:endParaRPr lang="en-US" sz="5400" b="1" cap="none" spc="0" dirty="0" smtClean="0">
              <a:solidFill>
                <a:srgbClr val="FF0000"/>
              </a:solidFill>
              <a:effectLst/>
              <a:latin typeface="Times New Roman" panose="02020603050405020304" pitchFamily="18" charset="0"/>
              <a:cs typeface="Times New Roman" panose="02020603050405020304" pitchFamily="18" charset="0"/>
            </a:endParaRPr>
          </a:p>
        </p:txBody>
      </p:sp>
      <p:sp>
        <p:nvSpPr>
          <p:cNvPr id="17" name="Rectangle 16"/>
          <p:cNvSpPr/>
          <p:nvPr/>
        </p:nvSpPr>
        <p:spPr>
          <a:xfrm>
            <a:off x="326305" y="1870055"/>
            <a:ext cx="11490645" cy="132343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cap="none" spc="0" dirty="0" smtClean="0">
                <a:solidFill>
                  <a:srgbClr val="002060"/>
                </a:solidFill>
                <a:effectLst/>
                <a:latin typeface="Times New Roman" panose="02020603050405020304" pitchFamily="18" charset="0"/>
                <a:cs typeface="Times New Roman" panose="02020603050405020304" pitchFamily="18" charset="0"/>
              </a:rPr>
              <a:t>Chuẩn bị đồ dùng học tập bao gồm thước thẳng, </a:t>
            </a:r>
            <a:endParaRPr lang="en-US" sz="4000" b="1" cap="none" spc="0" dirty="0" smtClean="0">
              <a:solidFill>
                <a:srgbClr val="002060"/>
              </a:solidFill>
              <a:effectLst/>
              <a:latin typeface="Times New Roman" panose="02020603050405020304" pitchFamily="18" charset="0"/>
              <a:cs typeface="Times New Roman" panose="02020603050405020304" pitchFamily="18" charset="0"/>
            </a:endParaRPr>
          </a:p>
          <a:p>
            <a:pPr algn="ctr"/>
            <a:r>
              <a:rPr lang="en-US" sz="4000" b="1" cap="none" spc="0" dirty="0" smtClean="0">
                <a:solidFill>
                  <a:srgbClr val="002060"/>
                </a:solidFill>
                <a:effectLst/>
                <a:latin typeface="Times New Roman" panose="02020603050405020304" pitchFamily="18" charset="0"/>
                <a:cs typeface="Times New Roman" panose="02020603050405020304" pitchFamily="18" charset="0"/>
              </a:rPr>
              <a:t>ê ke, </a:t>
            </a:r>
            <a:r>
              <a:rPr lang="en-US" sz="4000" b="1" dirty="0">
                <a:solidFill>
                  <a:srgbClr val="002060"/>
                </a:solidFill>
                <a:latin typeface="Times New Roman" panose="02020603050405020304" pitchFamily="18" charset="0"/>
                <a:cs typeface="Times New Roman" panose="02020603050405020304" pitchFamily="18" charset="0"/>
              </a:rPr>
              <a:t>t</a:t>
            </a:r>
            <a:r>
              <a:rPr lang="en-US" sz="4000" b="1" dirty="0" smtClean="0">
                <a:solidFill>
                  <a:srgbClr val="002060"/>
                </a:solidFill>
                <a:latin typeface="Times New Roman" panose="02020603050405020304" pitchFamily="18" charset="0"/>
                <a:cs typeface="Times New Roman" panose="02020603050405020304" pitchFamily="18" charset="0"/>
              </a:rPr>
              <a:t>hước đo độ ...</a:t>
            </a:r>
            <a:endParaRPr lang="en-US" sz="4000" b="1" cap="none" spc="0" dirty="0">
              <a:solidFill>
                <a:srgbClr val="002060"/>
              </a:solidFill>
              <a:effectLst/>
              <a:latin typeface="Times New Roman" panose="02020603050405020304" pitchFamily="18" charset="0"/>
              <a:cs typeface="Times New Roman" panose="02020603050405020304" pitchFamily="18" charset="0"/>
            </a:endParaRPr>
          </a:p>
        </p:txBody>
      </p:sp>
      <p:sp>
        <p:nvSpPr>
          <p:cNvPr id="18" name="Rectangle 17"/>
          <p:cNvSpPr/>
          <p:nvPr/>
        </p:nvSpPr>
        <p:spPr>
          <a:xfrm>
            <a:off x="326305" y="3193494"/>
            <a:ext cx="11048216" cy="132343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Ôn lại lý thuyết bài cũ: 2 góc đối đỉnh, 2 đường</a:t>
            </a:r>
            <a:endParaRPr lang="en-US" sz="4000" b="1" dirty="0" smtClean="0">
              <a:solidFill>
                <a:srgbClr val="002060"/>
              </a:solidFill>
              <a:latin typeface="Times New Roman" panose="02020603050405020304" pitchFamily="18" charset="0"/>
              <a:cs typeface="Times New Roman" panose="02020603050405020304" pitchFamily="18" charset="0"/>
            </a:endParaRPr>
          </a:p>
          <a:p>
            <a:pPr algn="ctr"/>
            <a:r>
              <a:rPr lang="en-US" sz="4000" b="1" dirty="0">
                <a:solidFill>
                  <a:srgbClr val="002060"/>
                </a:solidFill>
                <a:latin typeface="Times New Roman" panose="02020603050405020304" pitchFamily="18" charset="0"/>
                <a:cs typeface="Times New Roman" panose="02020603050405020304" pitchFamily="18" charset="0"/>
              </a:rPr>
              <a:t>t</a:t>
            </a:r>
            <a:r>
              <a:rPr lang="en-US" sz="4000" b="1" cap="none" spc="0" dirty="0" smtClean="0">
                <a:solidFill>
                  <a:srgbClr val="002060"/>
                </a:solidFill>
                <a:effectLst/>
                <a:latin typeface="Times New Roman" panose="02020603050405020304" pitchFamily="18" charset="0"/>
                <a:cs typeface="Times New Roman" panose="02020603050405020304" pitchFamily="18" charset="0"/>
              </a:rPr>
              <a:t>hẳng vuông góc</a:t>
            </a:r>
            <a:endParaRPr lang="en-US" sz="4000" b="1" cap="none" spc="0" dirty="0">
              <a:solidFill>
                <a:srgbClr val="002060"/>
              </a:solidFill>
              <a:effectLst/>
              <a:latin typeface="Times New Roman" panose="02020603050405020304" pitchFamily="18" charset="0"/>
              <a:cs typeface="Times New Roman" panose="02020603050405020304" pitchFamily="18" charset="0"/>
            </a:endParaRPr>
          </a:p>
        </p:txBody>
      </p:sp>
      <p:sp>
        <p:nvSpPr>
          <p:cNvPr id="19" name="Rectangle 18"/>
          <p:cNvSpPr/>
          <p:nvPr/>
        </p:nvSpPr>
        <p:spPr>
          <a:xfrm>
            <a:off x="457447" y="4626054"/>
            <a:ext cx="10785966" cy="132343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Ôn lại lý thuyết lớp 6 : Tia nằm giữa 2 tia, các</a:t>
            </a:r>
            <a:endParaRPr lang="en-US" sz="4000" b="1" dirty="0" smtClean="0">
              <a:solidFill>
                <a:srgbClr val="002060"/>
              </a:solidFill>
              <a:latin typeface="Times New Roman" panose="02020603050405020304" pitchFamily="18" charset="0"/>
              <a:cs typeface="Times New Roman" panose="02020603050405020304" pitchFamily="18" charset="0"/>
            </a:endParaRPr>
          </a:p>
          <a:p>
            <a:pPr algn="ctr"/>
            <a:r>
              <a:rPr lang="en-US" sz="4000" b="1" dirty="0">
                <a:solidFill>
                  <a:srgbClr val="002060"/>
                </a:solidFill>
                <a:latin typeface="Times New Roman" panose="02020603050405020304" pitchFamily="18" charset="0"/>
                <a:cs typeface="Times New Roman" panose="02020603050405020304" pitchFamily="18" charset="0"/>
              </a:rPr>
              <a:t>l</a:t>
            </a:r>
            <a:r>
              <a:rPr lang="en-US" sz="4000" b="1" cap="none" spc="0" dirty="0" smtClean="0">
                <a:solidFill>
                  <a:srgbClr val="002060"/>
                </a:solidFill>
                <a:effectLst/>
                <a:latin typeface="Times New Roman" panose="02020603050405020304" pitchFamily="18" charset="0"/>
                <a:cs typeface="Times New Roman" panose="02020603050405020304" pitchFamily="18" charset="0"/>
              </a:rPr>
              <a:t>oại góc, công thức cộng góc…</a:t>
            </a:r>
            <a:endParaRPr lang="en-US" sz="4000" b="1" cap="none" spc="0" dirty="0">
              <a:solidFill>
                <a:srgbClr val="002060"/>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18"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691275" y="0"/>
            <a:ext cx="6376670" cy="1106805"/>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6600" b="1" cap="none" spc="0" dirty="0" smtClean="0">
                <a:solidFill>
                  <a:srgbClr val="FF0000"/>
                </a:solidFill>
                <a:effectLst/>
                <a:latin typeface="Times New Roman" panose="02020603050405020304" pitchFamily="18" charset="0"/>
                <a:cs typeface="Times New Roman" panose="02020603050405020304" pitchFamily="18" charset="0"/>
              </a:rPr>
              <a:t>Mục tiêu bài học </a:t>
            </a:r>
            <a:endParaRPr lang="en-US" sz="6600" b="1" cap="none" spc="0" dirty="0" smtClean="0">
              <a:solidFill>
                <a:srgbClr val="FF0000"/>
              </a:solidFill>
              <a:effectLst/>
              <a:latin typeface="Times New Roman" panose="02020603050405020304" pitchFamily="18" charset="0"/>
              <a:cs typeface="Times New Roman" panose="02020603050405020304" pitchFamily="18" charset="0"/>
            </a:endParaRPr>
          </a:p>
        </p:txBody>
      </p:sp>
      <p:sp>
        <p:nvSpPr>
          <p:cNvPr id="18" name="Rectangle 17"/>
          <p:cNvSpPr/>
          <p:nvPr/>
        </p:nvSpPr>
        <p:spPr>
          <a:xfrm>
            <a:off x="0" y="1226863"/>
            <a:ext cx="12094979"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Giải thích được thế nào là 2 đường thẳng vuông góc</a:t>
            </a:r>
            <a:endParaRPr lang="en-US" sz="4000" b="1" cap="none" spc="0" dirty="0">
              <a:solidFill>
                <a:srgbClr val="002060"/>
              </a:solidFill>
              <a:effectLst/>
              <a:latin typeface="Times New Roman" panose="02020603050405020304" pitchFamily="18" charset="0"/>
              <a:cs typeface="Times New Roman" panose="02020603050405020304" pitchFamily="18" charset="0"/>
            </a:endParaRPr>
          </a:p>
        </p:txBody>
      </p:sp>
      <p:sp>
        <p:nvSpPr>
          <p:cNvPr id="19" name="Rectangle 18"/>
          <p:cNvSpPr/>
          <p:nvPr/>
        </p:nvSpPr>
        <p:spPr>
          <a:xfrm>
            <a:off x="0" y="2093388"/>
            <a:ext cx="11565987" cy="132343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Biết vẽ 1 đường thẳng đi qua 1 điểm cho trước và</a:t>
            </a:r>
            <a:endParaRPr lang="en-US" sz="4000" b="1" dirty="0" smtClean="0">
              <a:solidFill>
                <a:srgbClr val="002060"/>
              </a:solidFill>
              <a:latin typeface="Times New Roman" panose="02020603050405020304" pitchFamily="18" charset="0"/>
              <a:cs typeface="Times New Roman" panose="02020603050405020304" pitchFamily="18" charset="0"/>
            </a:endParaRPr>
          </a:p>
          <a:p>
            <a:pPr algn="ctr"/>
            <a:r>
              <a:rPr lang="en-US" sz="4000" b="1" dirty="0">
                <a:solidFill>
                  <a:srgbClr val="002060"/>
                </a:solidFill>
                <a:latin typeface="Times New Roman" panose="02020603050405020304" pitchFamily="18" charset="0"/>
                <a:cs typeface="Times New Roman" panose="02020603050405020304" pitchFamily="18" charset="0"/>
              </a:rPr>
              <a:t>v</a:t>
            </a:r>
            <a:r>
              <a:rPr lang="en-US" sz="4000" b="1" cap="none" spc="0" dirty="0" smtClean="0">
                <a:solidFill>
                  <a:srgbClr val="002060"/>
                </a:solidFill>
                <a:effectLst/>
                <a:latin typeface="Times New Roman" panose="02020603050405020304" pitchFamily="18" charset="0"/>
                <a:cs typeface="Times New Roman" panose="02020603050405020304" pitchFamily="18" charset="0"/>
              </a:rPr>
              <a:t>uông góc với đường thẳng đã cho</a:t>
            </a:r>
            <a:endParaRPr lang="en-US" sz="4000" b="1" cap="none" spc="0" dirty="0">
              <a:solidFill>
                <a:srgbClr val="002060"/>
              </a:solidFill>
              <a:effectLst/>
              <a:latin typeface="Times New Roman" panose="02020603050405020304" pitchFamily="18" charset="0"/>
              <a:cs typeface="Times New Roman" panose="02020603050405020304" pitchFamily="18" charset="0"/>
            </a:endParaRPr>
          </a:p>
        </p:txBody>
      </p:sp>
      <p:sp>
        <p:nvSpPr>
          <p:cNvPr id="20" name="Rectangle 19"/>
          <p:cNvSpPr/>
          <p:nvPr/>
        </p:nvSpPr>
        <p:spPr>
          <a:xfrm>
            <a:off x="0" y="3350142"/>
            <a:ext cx="10099240"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Biết vẽ đường trung trực của 1 đoạn thẳng</a:t>
            </a:r>
            <a:endParaRPr lang="en-US" sz="4000" b="1" dirty="0" smtClean="0">
              <a:solidFill>
                <a:srgbClr val="002060"/>
              </a:solidFill>
              <a:latin typeface="Times New Roman" panose="02020603050405020304" pitchFamily="18" charset="0"/>
              <a:cs typeface="Times New Roman" panose="02020603050405020304" pitchFamily="18" charset="0"/>
            </a:endParaRPr>
          </a:p>
        </p:txBody>
      </p:sp>
      <p:sp>
        <p:nvSpPr>
          <p:cNvPr id="21" name="Rectangle 20"/>
          <p:cNvSpPr/>
          <p:nvPr/>
        </p:nvSpPr>
        <p:spPr>
          <a:xfrm>
            <a:off x="0" y="4264983"/>
            <a:ext cx="9147056"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Sử dụng thành thạo ê ke , thước thẳng</a:t>
            </a:r>
            <a:endParaRPr lang="en-US" sz="4000" b="1" dirty="0" smtClean="0">
              <a:solidFill>
                <a:srgbClr val="002060"/>
              </a:solidFill>
              <a:latin typeface="Times New Roman" panose="02020603050405020304" pitchFamily="18" charset="0"/>
              <a:cs typeface="Times New Roman" panose="02020603050405020304" pitchFamily="18" charset="0"/>
            </a:endParaRPr>
          </a:p>
        </p:txBody>
      </p:sp>
      <p:sp>
        <p:nvSpPr>
          <p:cNvPr id="22" name="Rectangle 21"/>
          <p:cNvSpPr/>
          <p:nvPr/>
        </p:nvSpPr>
        <p:spPr>
          <a:xfrm>
            <a:off x="0" y="5345742"/>
            <a:ext cx="5687776"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Bước đầu tập suy luận</a:t>
            </a:r>
            <a:endParaRPr lang="en-US" sz="4000" b="1" dirty="0" smtClean="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ppt_x"/>
                                          </p:val>
                                        </p:tav>
                                        <p:tav tm="100000">
                                          <p:val>
                                            <p:strVal val="#ppt_x"/>
                                          </p:val>
                                        </p:tav>
                                      </p:tavLst>
                                    </p:anim>
                                    <p:anim calcmode="lin" valueType="num">
                                      <p:cBhvr additive="base">
                                        <p:cTn id="1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additive="base">
                                        <p:cTn id="18" dur="500" fill="hold"/>
                                        <p:tgtEl>
                                          <p:spTgt spid="19"/>
                                        </p:tgtEl>
                                        <p:attrNameLst>
                                          <p:attrName>ppt_x</p:attrName>
                                        </p:attrNameLst>
                                      </p:cBhvr>
                                      <p:tavLst>
                                        <p:tav tm="0">
                                          <p:val>
                                            <p:strVal val="#ppt_x"/>
                                          </p:val>
                                        </p:tav>
                                        <p:tav tm="100000">
                                          <p:val>
                                            <p:strVal val="#ppt_x"/>
                                          </p:val>
                                        </p:tav>
                                      </p:tavLst>
                                    </p:anim>
                                    <p:anim calcmode="lin" valueType="num">
                                      <p:cBhvr additive="base">
                                        <p:cTn id="1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ppt_x"/>
                                          </p:val>
                                        </p:tav>
                                        <p:tav tm="100000">
                                          <p:val>
                                            <p:strVal val="#ppt_x"/>
                                          </p:val>
                                        </p:tav>
                                      </p:tavLst>
                                    </p:anim>
                                    <p:anim calcmode="lin" valueType="num">
                                      <p:cBhvr additive="base">
                                        <p:cTn id="2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ppt_x"/>
                                          </p:val>
                                        </p:tav>
                                        <p:tav tm="100000">
                                          <p:val>
                                            <p:strVal val="#ppt_x"/>
                                          </p:val>
                                        </p:tav>
                                      </p:tavLst>
                                    </p:anim>
                                    <p:anim calcmode="lin" valueType="num">
                                      <p:cBhvr additive="base">
                                        <p:cTn id="3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2"/>
                                        </p:tgtEl>
                                        <p:attrNameLst>
                                          <p:attrName>style.visibility</p:attrName>
                                        </p:attrNameLst>
                                      </p:cBhvr>
                                      <p:to>
                                        <p:strVal val="visible"/>
                                      </p:to>
                                    </p:set>
                                    <p:anim calcmode="lin" valueType="num">
                                      <p:cBhvr additive="base">
                                        <p:cTn id="36" dur="500" fill="hold"/>
                                        <p:tgtEl>
                                          <p:spTgt spid="22"/>
                                        </p:tgtEl>
                                        <p:attrNameLst>
                                          <p:attrName>ppt_x</p:attrName>
                                        </p:attrNameLst>
                                      </p:cBhvr>
                                      <p:tavLst>
                                        <p:tav tm="0">
                                          <p:val>
                                            <p:strVal val="#ppt_x"/>
                                          </p:val>
                                        </p:tav>
                                        <p:tav tm="100000">
                                          <p:val>
                                            <p:strVal val="#ppt_x"/>
                                          </p:val>
                                        </p:tav>
                                      </p:tavLst>
                                    </p:anim>
                                    <p:anim calcmode="lin" valueType="num">
                                      <p:cBhvr additive="base">
                                        <p:cTn id="37"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53872" y="0"/>
            <a:ext cx="4817745" cy="1476375"/>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9000" b="1" cap="none" spc="0" dirty="0" smtClean="0">
                <a:solidFill>
                  <a:srgbClr val="FF0000"/>
                </a:solidFill>
                <a:effectLst/>
                <a:latin typeface="Times New Roman" panose="02020603050405020304" pitchFamily="18" charset="0"/>
                <a:cs typeface="Times New Roman" panose="02020603050405020304" pitchFamily="18" charset="0"/>
              </a:rPr>
              <a:t>Yêu cầu: </a:t>
            </a:r>
            <a:endParaRPr lang="en-US" sz="9000" b="1" cap="none" spc="0" dirty="0" smtClean="0">
              <a:solidFill>
                <a:srgbClr val="FF0000"/>
              </a:solidFill>
              <a:effectLst/>
              <a:latin typeface="Times New Roman" panose="02020603050405020304" pitchFamily="18" charset="0"/>
              <a:cs typeface="Times New Roman" panose="02020603050405020304" pitchFamily="18" charset="0"/>
            </a:endParaRPr>
          </a:p>
        </p:txBody>
      </p:sp>
      <p:sp>
        <p:nvSpPr>
          <p:cNvPr id="9" name="Rectangle 8"/>
          <p:cNvSpPr/>
          <p:nvPr/>
        </p:nvSpPr>
        <p:spPr>
          <a:xfrm>
            <a:off x="964671" y="1350654"/>
            <a:ext cx="9389109"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Học sinh tự thực hiện các mục tiêu trên</a:t>
            </a:r>
            <a:endParaRPr lang="en-US" sz="4000" b="1" dirty="0" smtClean="0">
              <a:solidFill>
                <a:srgbClr val="002060"/>
              </a:solidFill>
              <a:latin typeface="Times New Roman" panose="02020603050405020304" pitchFamily="18" charset="0"/>
              <a:cs typeface="Times New Roman" panose="02020603050405020304" pitchFamily="18" charset="0"/>
            </a:endParaRPr>
          </a:p>
        </p:txBody>
      </p:sp>
      <p:sp>
        <p:nvSpPr>
          <p:cNvPr id="5" name="Rectangle 4"/>
          <p:cNvSpPr/>
          <p:nvPr/>
        </p:nvSpPr>
        <p:spPr>
          <a:xfrm>
            <a:off x="71004" y="2283342"/>
            <a:ext cx="11176457" cy="1938992"/>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Buổi ôn tập tới sẽ thực hiện nhiều mục tiêu của </a:t>
            </a:r>
            <a:endParaRPr lang="en-US" sz="4000" b="1" dirty="0" smtClean="0">
              <a:solidFill>
                <a:srgbClr val="002060"/>
              </a:solidFill>
              <a:latin typeface="Times New Roman" panose="02020603050405020304" pitchFamily="18" charset="0"/>
              <a:cs typeface="Times New Roman" panose="02020603050405020304" pitchFamily="18" charset="0"/>
            </a:endParaRPr>
          </a:p>
          <a:p>
            <a:pPr algn="ctr"/>
            <a:r>
              <a:rPr lang="en-US" sz="4000" b="1" dirty="0" smtClean="0">
                <a:solidFill>
                  <a:srgbClr val="002060"/>
                </a:solidFill>
                <a:latin typeface="Times New Roman" panose="02020603050405020304" pitchFamily="18" charset="0"/>
                <a:cs typeface="Times New Roman" panose="02020603050405020304" pitchFamily="18" charset="0"/>
              </a:rPr>
              <a:t>bài học trong đó có tập suy luận để giải quyết bài </a:t>
            </a:r>
            <a:endParaRPr lang="en-US" sz="4000" b="1" dirty="0" smtClean="0">
              <a:solidFill>
                <a:srgbClr val="002060"/>
              </a:solidFill>
              <a:latin typeface="Times New Roman" panose="02020603050405020304" pitchFamily="18" charset="0"/>
              <a:cs typeface="Times New Roman" panose="02020603050405020304" pitchFamily="18" charset="0"/>
            </a:endParaRPr>
          </a:p>
          <a:p>
            <a:pPr algn="ctr"/>
            <a:r>
              <a:rPr lang="en-US" sz="4000" b="1" dirty="0" smtClean="0">
                <a:solidFill>
                  <a:srgbClr val="002060"/>
                </a:solidFill>
                <a:latin typeface="Times New Roman" panose="02020603050405020304" pitchFamily="18" charset="0"/>
                <a:cs typeface="Times New Roman" panose="02020603050405020304" pitchFamily="18" charset="0"/>
              </a:rPr>
              <a:t>toán thực tế</a:t>
            </a:r>
            <a:endParaRPr lang="en-US" sz="4000" b="1" dirty="0" smtClean="0">
              <a:solidFill>
                <a:srgbClr val="002060"/>
              </a:solidFill>
              <a:latin typeface="Times New Roman" panose="02020603050405020304" pitchFamily="18" charset="0"/>
              <a:cs typeface="Times New Roman" panose="02020603050405020304" pitchFamily="18" charset="0"/>
            </a:endParaRPr>
          </a:p>
        </p:txBody>
      </p:sp>
      <p:sp>
        <p:nvSpPr>
          <p:cNvPr id="6" name="Rectangle 5"/>
          <p:cNvSpPr/>
          <p:nvPr/>
        </p:nvSpPr>
        <p:spPr>
          <a:xfrm>
            <a:off x="71004" y="4336634"/>
            <a:ext cx="10990508" cy="132343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571500" indent="-571500" algn="ctr">
              <a:buFont typeface="Arial" panose="020B0604020202020204" pitchFamily="34" charset="0"/>
              <a:buChar char="•"/>
            </a:pPr>
            <a:r>
              <a:rPr lang="en-US" sz="4000" b="1" dirty="0" smtClean="0">
                <a:solidFill>
                  <a:srgbClr val="002060"/>
                </a:solidFill>
                <a:latin typeface="Times New Roman" panose="02020603050405020304" pitchFamily="18" charset="0"/>
                <a:cs typeface="Times New Roman" panose="02020603050405020304" pitchFamily="18" charset="0"/>
              </a:rPr>
              <a:t>Học sinh cần học kĩ lý thuyết trước khi vào bài</a:t>
            </a:r>
            <a:endParaRPr lang="en-US" sz="4000" b="1" dirty="0" smtClean="0">
              <a:solidFill>
                <a:srgbClr val="002060"/>
              </a:solidFill>
              <a:latin typeface="Times New Roman" panose="02020603050405020304" pitchFamily="18" charset="0"/>
              <a:cs typeface="Times New Roman" panose="02020603050405020304" pitchFamily="18" charset="0"/>
            </a:endParaRPr>
          </a:p>
          <a:p>
            <a:pPr algn="ctr"/>
            <a:r>
              <a:rPr lang="en-US" sz="4000" b="1" dirty="0" smtClean="0">
                <a:solidFill>
                  <a:srgbClr val="002060"/>
                </a:solidFill>
                <a:latin typeface="Times New Roman" panose="02020603050405020304" pitchFamily="18" charset="0"/>
                <a:cs typeface="Times New Roman" panose="02020603050405020304" pitchFamily="18" charset="0"/>
              </a:rPr>
              <a:t> ôn tập </a:t>
            </a:r>
            <a:endParaRPr lang="en-US" sz="4000" b="1" dirty="0" smtClean="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32394" y="0"/>
            <a:ext cx="6927215" cy="76835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400" b="1" cap="none" spc="0" dirty="0" smtClean="0">
                <a:solidFill>
                  <a:srgbClr val="FF0000"/>
                </a:solidFill>
                <a:effectLst/>
                <a:latin typeface="Times New Roman" panose="02020603050405020304" pitchFamily="18" charset="0"/>
                <a:cs typeface="Times New Roman" panose="02020603050405020304" pitchFamily="18" charset="0"/>
              </a:rPr>
              <a:t> Hai đường thẳng vuông góc</a:t>
            </a:r>
            <a:endParaRPr lang="en-US" sz="4400" b="1" cap="none" spc="0" dirty="0" smtClean="0">
              <a:solidFill>
                <a:srgbClr val="FF0000"/>
              </a:solidFill>
              <a:effectLst/>
              <a:latin typeface="Times New Roman" panose="02020603050405020304" pitchFamily="18" charset="0"/>
              <a:cs typeface="Times New Roman" panose="02020603050405020304" pitchFamily="18" charset="0"/>
            </a:endParaRPr>
          </a:p>
        </p:txBody>
      </p:sp>
      <p:graphicFrame>
        <p:nvGraphicFramePr>
          <p:cNvPr id="9" name="Diagram 8"/>
          <p:cNvGraphicFramePr/>
          <p:nvPr/>
        </p:nvGraphicFramePr>
        <p:xfrm>
          <a:off x="1" y="1169550"/>
          <a:ext cx="12191999" cy="546347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9"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7059" y="0"/>
            <a:ext cx="3387725" cy="460375"/>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400" b="1" cap="none" spc="0" dirty="0" smtClean="0">
                <a:solidFill>
                  <a:srgbClr val="FF0000"/>
                </a:solidFill>
                <a:effectLst/>
                <a:latin typeface="Times New Roman" panose="02020603050405020304" pitchFamily="18" charset="0"/>
                <a:cs typeface="Times New Roman" panose="02020603050405020304" pitchFamily="18" charset="0"/>
              </a:rPr>
              <a:t>Xem trước bài tập ở nhà</a:t>
            </a:r>
            <a:endParaRPr lang="en-US" sz="2400" b="1" cap="none" spc="0" dirty="0" smtClean="0">
              <a:solidFill>
                <a:srgbClr val="FF0000"/>
              </a:solidFill>
              <a:effectLst/>
              <a:latin typeface="Times New Roman" panose="02020603050405020304" pitchFamily="18" charset="0"/>
              <a:cs typeface="Times New Roman" panose="02020603050405020304" pitchFamily="18" charset="0"/>
            </a:endParaRPr>
          </a:p>
        </p:txBody>
      </p:sp>
      <p:sp>
        <p:nvSpPr>
          <p:cNvPr id="4" name="Rectangle 2"/>
          <p:cNvSpPr/>
          <p:nvPr/>
        </p:nvSpPr>
        <p:spPr>
          <a:xfrm>
            <a:off x="-28575" y="943610"/>
            <a:ext cx="10442575" cy="829945"/>
          </a:xfrm>
          <a:prstGeom prst="rect">
            <a:avLst/>
          </a:prstGeom>
          <a:noFill/>
        </p:spPr>
        <p:txBody>
          <a:bodyPr wrap="square" lIns="91440" tIns="45720" rIns="91440" bIns="45720">
            <a:spAutoFit/>
          </a:bodyPr>
          <a:p>
            <a:pPr algn="ctr"/>
            <a:r>
              <a:rPr lang="en-US" sz="2400" b="1" u="sng" dirty="0" smtClean="0">
                <a:latin typeface="Times New Roman" panose="02020603050405020304" pitchFamily="18" charset="0"/>
                <a:cs typeface="Times New Roman" panose="02020603050405020304" pitchFamily="18" charset="0"/>
              </a:rPr>
              <a:t>Bài 1</a:t>
            </a:r>
            <a:r>
              <a:rPr lang="en-US" sz="2400" dirty="0" smtClean="0">
                <a:latin typeface="Times New Roman" panose="02020603050405020304" pitchFamily="18" charset="0"/>
                <a:cs typeface="Times New Roman" panose="02020603050405020304" pitchFamily="18" charset="0"/>
              </a:rPr>
              <a:t>: </a:t>
            </a:r>
            <a:r>
              <a:rPr lang="en-US" sz="2400" b="1" dirty="0" smtClean="0">
                <a:solidFill>
                  <a:srgbClr val="0070C0"/>
                </a:solidFill>
                <a:latin typeface="Times New Roman" panose="02020603050405020304" pitchFamily="18" charset="0"/>
                <a:cs typeface="Times New Roman" panose="02020603050405020304" pitchFamily="18" charset="0"/>
              </a:rPr>
              <a:t>Cho AÔB = 130</a:t>
            </a:r>
            <a:r>
              <a:rPr lang="en-US" sz="2400" b="1" baseline="30000" dirty="0" smtClean="0">
                <a:solidFill>
                  <a:srgbClr val="0070C0"/>
                </a:solidFill>
                <a:latin typeface="Times New Roman" panose="02020603050405020304" pitchFamily="18" charset="0"/>
                <a:cs typeface="Times New Roman" panose="02020603050405020304" pitchFamily="18" charset="0"/>
              </a:rPr>
              <a:t>0 </a:t>
            </a:r>
            <a:r>
              <a:rPr lang="en-US" sz="2400" b="1" dirty="0" smtClean="0">
                <a:solidFill>
                  <a:srgbClr val="0070C0"/>
                </a:solidFill>
                <a:latin typeface="Times New Roman" panose="02020603050405020304" pitchFamily="18" charset="0"/>
                <a:cs typeface="Times New Roman" panose="02020603050405020304" pitchFamily="18" charset="0"/>
              </a:rPr>
              <a:t>. Trong </a:t>
            </a:r>
            <a:r>
              <a:rPr lang="en-US" sz="2400" b="1" dirty="0" smtClean="0">
                <a:solidFill>
                  <a:srgbClr val="0070C0"/>
                </a:solidFill>
                <a:latin typeface="Times New Roman" panose="02020603050405020304" pitchFamily="18" charset="0"/>
                <a:cs typeface="Times New Roman" panose="02020603050405020304" pitchFamily="18" charset="0"/>
                <a:sym typeface="+mn-ea"/>
              </a:rPr>
              <a:t>AÔB </a:t>
            </a:r>
            <a:r>
              <a:rPr lang="en-US" sz="2400" b="1" dirty="0" smtClean="0">
                <a:solidFill>
                  <a:srgbClr val="0070C0"/>
                </a:solidFill>
                <a:latin typeface="Times New Roman" panose="02020603050405020304" pitchFamily="18" charset="0"/>
                <a:cs typeface="Times New Roman" panose="02020603050405020304" pitchFamily="18" charset="0"/>
              </a:rPr>
              <a:t>vẽ các tia OC ,OD sao cho OC</a:t>
            </a:r>
            <a:r>
              <a:rPr lang="en-US" sz="2400" b="1" dirty="0" smtClean="0">
                <a:solidFill>
                  <a:srgbClr val="0070C0"/>
                </a:solidFill>
                <a:latin typeface="Times New Roman" panose="02020603050405020304" pitchFamily="18" charset="0"/>
                <a:cs typeface="Times New Roman" panose="02020603050405020304" pitchFamily="18" charset="0"/>
                <a:sym typeface="Symbol" panose="05050102010706020507" charset="0"/>
              </a:rPr>
              <a:t> OA, ODOB. </a:t>
            </a:r>
            <a:r>
              <a:rPr lang="en-US" sz="2400" b="1" dirty="0" smtClean="0">
                <a:solidFill>
                  <a:srgbClr val="0070C0"/>
                </a:solidFill>
                <a:latin typeface="Times New Roman" panose="02020603050405020304" pitchFamily="18" charset="0"/>
                <a:cs typeface="Times New Roman" panose="02020603050405020304" pitchFamily="18" charset="0"/>
              </a:rPr>
              <a:t>Tính CÔD  ?</a:t>
            </a:r>
            <a:endParaRPr lang="en-US" sz="2400" b="1" dirty="0" smtClean="0">
              <a:solidFill>
                <a:srgbClr val="0070C0"/>
              </a:solidFill>
              <a:latin typeface="Times New Roman" panose="02020603050405020304" pitchFamily="18" charset="0"/>
              <a:cs typeface="Times New Roman" panose="02020603050405020304" pitchFamily="18" charset="0"/>
            </a:endParaRPr>
          </a:p>
        </p:txBody>
      </p:sp>
      <p:sp>
        <p:nvSpPr>
          <p:cNvPr id="5" name="Rectangle 2"/>
          <p:cNvSpPr/>
          <p:nvPr/>
        </p:nvSpPr>
        <p:spPr>
          <a:xfrm>
            <a:off x="298450" y="1931670"/>
            <a:ext cx="11595100" cy="1938020"/>
          </a:xfrm>
          <a:prstGeom prst="rect">
            <a:avLst/>
          </a:prstGeom>
          <a:noFill/>
        </p:spPr>
        <p:txBody>
          <a:bodyPr wrap="square" lIns="91440" tIns="45720" rIns="91440" bIns="45720">
            <a:spAutoFit/>
          </a:bodyPr>
          <a:p>
            <a:r>
              <a:rPr lang="en-US" sz="2400" b="1" u="sng" dirty="0" smtClean="0">
                <a:solidFill>
                  <a:schemeClr val="tx1"/>
                </a:solidFill>
                <a:latin typeface="Times New Roman" panose="02020603050405020304" pitchFamily="18" charset="0"/>
                <a:cs typeface="Times New Roman" panose="02020603050405020304" pitchFamily="18" charset="0"/>
              </a:rPr>
              <a:t>Bài 2 :</a:t>
            </a:r>
            <a:r>
              <a:rPr lang="en-US" sz="2400" b="1" dirty="0" smtClean="0">
                <a:gradFill>
                  <a:gsLst>
                    <a:gs pos="0">
                      <a:srgbClr val="012D86"/>
                    </a:gs>
                    <a:gs pos="100000">
                      <a:srgbClr val="0E2557"/>
                    </a:gs>
                  </a:gsLst>
                  <a:lin scaled="0"/>
                </a:gradFill>
                <a:latin typeface="Times New Roman" panose="02020603050405020304" pitchFamily="18" charset="0"/>
                <a:cs typeface="Times New Roman" panose="02020603050405020304" pitchFamily="18" charset="0"/>
              </a:rPr>
              <a:t> </a:t>
            </a:r>
            <a:r>
              <a:rPr lang="en-US" sz="2400" b="1" dirty="0" smtClean="0">
                <a:solidFill>
                  <a:srgbClr val="C00000"/>
                </a:solidFill>
                <a:latin typeface="Times New Roman" panose="02020603050405020304" pitchFamily="18" charset="0"/>
                <a:cs typeface="Times New Roman" panose="02020603050405020304" pitchFamily="18" charset="0"/>
              </a:rPr>
              <a:t>Cho xÔy=120</a:t>
            </a:r>
            <a:r>
              <a:rPr lang="en-US" sz="2400" b="1" baseline="30000" dirty="0" smtClean="0">
                <a:solidFill>
                  <a:srgbClr val="C00000"/>
                </a:solidFill>
                <a:latin typeface="Times New Roman" panose="02020603050405020304" pitchFamily="18" charset="0"/>
                <a:cs typeface="Times New Roman" panose="02020603050405020304" pitchFamily="18" charset="0"/>
              </a:rPr>
              <a:t>0  </a:t>
            </a:r>
            <a:r>
              <a:rPr lang="en-US" sz="2400" b="1" dirty="0" smtClean="0">
                <a:solidFill>
                  <a:srgbClr val="C00000"/>
                </a:solidFill>
                <a:latin typeface="Times New Roman" panose="02020603050405020304" pitchFamily="18" charset="0"/>
                <a:cs typeface="Times New Roman" panose="02020603050405020304" pitchFamily="18" charset="0"/>
              </a:rPr>
              <a:t>. Ở phía ngoài của góc vẽ 2 tia Oc,Od sao cho Od </a:t>
            </a:r>
            <a:r>
              <a:rPr lang="en-US" sz="2400" b="1" dirty="0" smtClean="0">
                <a:solidFill>
                  <a:srgbClr val="C00000"/>
                </a:solidFill>
                <a:latin typeface="Times New Roman" panose="02020603050405020304" pitchFamily="18" charset="0"/>
                <a:cs typeface="Times New Roman" panose="02020603050405020304" pitchFamily="18" charset="0"/>
                <a:sym typeface="Symbol" panose="05050102010706020507" charset="0"/>
              </a:rPr>
              <a:t>Ox</a:t>
            </a:r>
            <a:r>
              <a:rPr lang="en-US" sz="2400" b="1" dirty="0" smtClean="0">
                <a:solidFill>
                  <a:srgbClr val="C00000"/>
                </a:solidFill>
                <a:latin typeface="Times New Roman" panose="02020603050405020304" pitchFamily="18" charset="0"/>
                <a:cs typeface="Times New Roman" panose="02020603050405020304" pitchFamily="18" charset="0"/>
              </a:rPr>
              <a:t>, </a:t>
            </a:r>
            <a:r>
              <a:rPr lang="en-US" sz="2400" b="1" dirty="0" smtClean="0">
                <a:solidFill>
                  <a:srgbClr val="C00000"/>
                </a:solidFill>
                <a:latin typeface="Times New Roman" panose="02020603050405020304" pitchFamily="18" charset="0"/>
                <a:cs typeface="Times New Roman" panose="02020603050405020304" pitchFamily="18" charset="0"/>
                <a:sym typeface="+mn-ea"/>
              </a:rPr>
              <a:t>Oc</a:t>
            </a:r>
            <a:r>
              <a:rPr lang="en-US" sz="2400" b="1" dirty="0" smtClean="0">
                <a:solidFill>
                  <a:srgbClr val="C00000"/>
                </a:solidFill>
                <a:latin typeface="Times New Roman" panose="02020603050405020304" pitchFamily="18" charset="0"/>
                <a:cs typeface="Times New Roman" panose="02020603050405020304" pitchFamily="18" charset="0"/>
                <a:sym typeface="Symbol" panose="05050102010706020507" charset="0"/>
              </a:rPr>
              <a:t>Oy</a:t>
            </a:r>
            <a:r>
              <a:rPr lang="en-US" sz="2400" b="1" dirty="0" smtClean="0">
                <a:solidFill>
                  <a:srgbClr val="C00000"/>
                </a:solidFill>
                <a:latin typeface="Times New Roman" panose="02020603050405020304" pitchFamily="18" charset="0"/>
                <a:cs typeface="Times New Roman" panose="02020603050405020304" pitchFamily="18" charset="0"/>
                <a:sym typeface="+mn-ea"/>
              </a:rPr>
              <a:t> </a:t>
            </a:r>
            <a:r>
              <a:rPr lang="en-US" sz="2400" b="1" dirty="0" smtClean="0">
                <a:solidFill>
                  <a:srgbClr val="C00000"/>
                </a:solidFill>
                <a:latin typeface="Times New Roman" panose="02020603050405020304" pitchFamily="18" charset="0"/>
                <a:cs typeface="Times New Roman" panose="02020603050405020304" pitchFamily="18" charset="0"/>
              </a:rPr>
              <a:t> . Gọi Om là  tia phân giác của  </a:t>
            </a:r>
            <a:r>
              <a:rPr lang="en-US" sz="2400" b="1" dirty="0" smtClean="0">
                <a:solidFill>
                  <a:srgbClr val="C00000"/>
                </a:solidFill>
                <a:latin typeface="Times New Roman" panose="02020603050405020304" pitchFamily="18" charset="0"/>
                <a:cs typeface="Times New Roman" panose="02020603050405020304" pitchFamily="18" charset="0"/>
                <a:sym typeface="+mn-ea"/>
              </a:rPr>
              <a:t>xÔy</a:t>
            </a:r>
            <a:r>
              <a:rPr lang="en-US" sz="2400" b="1" dirty="0" smtClean="0">
                <a:solidFill>
                  <a:srgbClr val="C00000"/>
                </a:solidFill>
                <a:latin typeface="Times New Roman" panose="02020603050405020304" pitchFamily="18" charset="0"/>
                <a:cs typeface="Times New Roman" panose="02020603050405020304" pitchFamily="18" charset="0"/>
              </a:rPr>
              <a:t> .Oy’ là tia đối của Oy.</a:t>
            </a:r>
            <a:endParaRPr lang="en-US" sz="2400" b="1" dirty="0" smtClean="0">
              <a:solidFill>
                <a:srgbClr val="C00000"/>
              </a:solidFill>
              <a:latin typeface="Times New Roman" panose="02020603050405020304" pitchFamily="18" charset="0"/>
              <a:cs typeface="Times New Roman" panose="02020603050405020304" pitchFamily="18" charset="0"/>
            </a:endParaRPr>
          </a:p>
          <a:p>
            <a:pPr marL="914400" indent="-914400">
              <a:buAutoNum type="alphaLcParenR"/>
            </a:pPr>
            <a:r>
              <a:rPr lang="en-US" sz="2400" b="1" dirty="0" smtClean="0">
                <a:solidFill>
                  <a:srgbClr val="C00000"/>
                </a:solidFill>
                <a:latin typeface="Times New Roman" panose="02020603050405020304" pitchFamily="18" charset="0"/>
                <a:cs typeface="Times New Roman" panose="02020603050405020304" pitchFamily="18" charset="0"/>
              </a:rPr>
              <a:t>Chứng tỏ Ox là tia phân giác y’Ôm?</a:t>
            </a:r>
            <a:endParaRPr lang="en-US" sz="2400" b="1" dirty="0" smtClean="0">
              <a:solidFill>
                <a:srgbClr val="C00000"/>
              </a:solidFill>
              <a:latin typeface="Times New Roman" panose="02020603050405020304" pitchFamily="18" charset="0"/>
              <a:cs typeface="Times New Roman" panose="02020603050405020304" pitchFamily="18" charset="0"/>
            </a:endParaRPr>
          </a:p>
          <a:p>
            <a:pPr marL="914400" indent="-914400">
              <a:buAutoNum type="alphaLcParenR"/>
            </a:pPr>
            <a:r>
              <a:rPr lang="en-US" sz="2400" b="1" dirty="0" smtClean="0">
                <a:solidFill>
                  <a:srgbClr val="C00000"/>
                </a:solidFill>
                <a:latin typeface="Times New Roman" panose="02020603050405020304" pitchFamily="18" charset="0"/>
                <a:cs typeface="Times New Roman" panose="02020603050405020304" pitchFamily="18" charset="0"/>
              </a:rPr>
              <a:t>Chứng tỏ Oy’ nằm giữa Ox và Od?</a:t>
            </a:r>
            <a:endParaRPr lang="en-US" sz="2400" b="1" dirty="0" smtClean="0">
              <a:solidFill>
                <a:srgbClr val="C00000"/>
              </a:solidFill>
              <a:latin typeface="Times New Roman" panose="02020603050405020304" pitchFamily="18" charset="0"/>
              <a:cs typeface="Times New Roman" panose="02020603050405020304" pitchFamily="18" charset="0"/>
            </a:endParaRPr>
          </a:p>
          <a:p>
            <a:pPr marL="914400" indent="-914400">
              <a:buAutoNum type="alphaLcParenR"/>
            </a:pPr>
            <a:r>
              <a:rPr lang="en-US" sz="2400" b="1" dirty="0" smtClean="0">
                <a:solidFill>
                  <a:srgbClr val="C00000"/>
                </a:solidFill>
                <a:latin typeface="Times New Roman" panose="02020603050405020304" pitchFamily="18" charset="0"/>
                <a:cs typeface="Times New Roman" panose="02020603050405020304" pitchFamily="18" charset="0"/>
              </a:rPr>
              <a:t>Tính góc mOc ?     </a:t>
            </a:r>
            <a:r>
              <a:rPr lang="en-US" sz="2400" b="1" dirty="0" smtClean="0">
                <a:gradFill>
                  <a:gsLst>
                    <a:gs pos="0">
                      <a:srgbClr val="012D86"/>
                    </a:gs>
                    <a:gs pos="100000">
                      <a:srgbClr val="0E2557"/>
                    </a:gs>
                  </a:gsLst>
                  <a:lin scaled="0"/>
                </a:gradFill>
                <a:latin typeface="Times New Roman" panose="02020603050405020304" pitchFamily="18" charset="0"/>
                <a:cs typeface="Times New Roman" panose="02020603050405020304" pitchFamily="18" charset="0"/>
              </a:rPr>
              <a:t>            </a:t>
            </a:r>
            <a:endParaRPr lang="en-US" sz="2400" b="1" dirty="0" smtClean="0">
              <a:gradFill>
                <a:gsLst>
                  <a:gs pos="0">
                    <a:srgbClr val="012D86"/>
                  </a:gs>
                  <a:gs pos="100000">
                    <a:srgbClr val="0E2557"/>
                  </a:gs>
                </a:gsLst>
                <a:lin scaled="0"/>
              </a:gra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278890"/>
            <a:ext cx="11468100" cy="4246245"/>
          </a:xfrm>
          <a:prstGeom prst="rect">
            <a:avLst/>
          </a:prstGeom>
          <a:noFill/>
        </p:spPr>
        <p:txBody>
          <a:bodyPr wrap="square" lIns="91440" tIns="45720" rIns="91440" bIns="45720">
            <a:spAutoFit/>
          </a:bodyPr>
          <a:p>
            <a:pPr algn="ctr"/>
            <a:r>
              <a:rPr lang="en-US" sz="2700" u="sng"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Bài 3</a:t>
            </a:r>
            <a:r>
              <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Khi ánh sáng truyền từ môi trường có chiết suất nhỏ sang môi trường có chiết suất lớn thì 1 phần ánh sáng sẽ phản xạ tại mặt phân cách và 1 phần sẽ khúc xạ khi đi qua mặt phân cách ( như hình vẽ). NN’ gọi là pháp tuyến, vuông góc với mặt phân cách. SI là tia tới, IS’ là tia phản xạ, IR là tia khúc xạ. Góc SIN là góc tới, góc NIS’ là góc phản xạ, góc N’IR là góc khúc xạ. Góc phản xạ và góc tới luôn luôn bằng nhau.</a:t>
            </a:r>
            <a:endPar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457200" indent="-457200" algn="ctr">
              <a:buAutoNum type="alphaLcParenR"/>
            </a:pPr>
            <a:r>
              <a:rPr lang="en-US" sz="2700" b="0" cap="none" spc="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Nếu góc tới là  50</a:t>
            </a:r>
            <a:r>
              <a:rPr lang="en-US" sz="2700" b="0" cap="none" spc="0" baseline="300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0 </a:t>
            </a:r>
            <a:r>
              <a:rPr lang="en-US" sz="2700" b="0" cap="none" spc="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và góc khúc xạ là   30</a:t>
            </a:r>
            <a:r>
              <a:rPr lang="en-US" sz="2700" b="0" cap="none" spc="0" baseline="300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0  </a:t>
            </a:r>
            <a:r>
              <a:rPr lang="en-US" sz="2700" b="0" cap="none" spc="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Tìm góc tạo bởi tia phản xạ và tia </a:t>
            </a:r>
            <a:r>
              <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khúc xạ?</a:t>
            </a:r>
            <a:endParaRPr lang="en-US" sz="2700" b="0" cap="none" spc="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457200" indent="-457200">
              <a:buAutoNum type="alphaLcParenR"/>
            </a:pPr>
            <a:r>
              <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Nếu góc tới có số đo lớn gấp đôi góc khúc xạ. Tìm số đo góc tới để tia phản xạ và tia khúc xạ vuông góc với nhau </a:t>
            </a:r>
            <a:r>
              <a:rPr lang="en-US" sz="2700" dirty="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t>
            </a:r>
            <a:r>
              <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endParaRPr lang="en-US" sz="2700" b="0" cap="none" spc="0" dirty="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ags/tag1.xml><?xml version="1.0" encoding="utf-8"?>
<p:tagLst xmlns:p="http://schemas.openxmlformats.org/presentationml/2006/main">
  <p:tag name="ISPRING_UUID" val="{7513851B-098B-4E55-8713-E76DFB0175BD}"/>
  <p:tag name="ISPRING_RESOURCE_FOLDER" val="C:\Users\buixu\Desktop\hướng dẫn tự học 7\"/>
  <p:tag name="ISPRING_PRESENTATION_PATH" val="C:\Users\buixu\Desktop\hướng dẫn tự học 7.pptx"/>
  <p:tag name="ISPRING_PROJECT_VERSION" val="9.3"/>
  <p:tag name="ISPRING_PROJECT_FOLDER_UPDATED" val="1"/>
  <p:tag name="ISPRING_SCREEN_RECS_UPDATED" val="C:\Users\buixu\Desktop\hướng dẫn tự học 7\"/>
  <p:tag name="ISPRING_PLAYERS_CUSTOMIZATION_2" val="UEsDBBQAAgAIABxNs1A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BBYR9TjqW8+RYGAAA5FwAAHQAAAHVuaXZlcnNhbC9jb21tb25fbWVzc2FnZXMubG5nrVjbbuM2EH1fYP+BMBCgBbbZ3QIbFEXiBS0xsRBZ1Ep0vOkFAmPRNhFJdHVxkj71a/ph/ZIOKdmx9wJJSR5sWJTnzJA8Z2bI04/3aYI2Ii+kys4G74/fDZDI5iqW2fJsMGXnP/0yQEXJs5gnKhNng0wN0Mfh61enCc+WFV8K+P36FUKnqSgKeCyG+unxGcn4bOCPImxZJAydkUsiPLUdGnk4CDBzqBe5eETcwRBXsVQo43nOSwjm9G2D0A7ou/iaBFFoEQDV0JRF4dT3acCIPRiylUCFTKvE4CJZoEyVqKjWa5WXIkYyQyX8hc/n4EHeyESWDyhVsegRQnjpeBG4N/Nrhh3XYdfRhNpkMCQZv0kgjHkuRIZywWORP8eHR4MJdhtwWxYvhO4HJCQeg8X0x5TRwdDPRSGyEuDWK1WqPniuY0OcET2PLDr12GAYJjIW6OjTlIRm373pZESCI6QW6IhRBtPZvgqPeji6Aj/foNMVOHsanWYYFmCCg8t6TayAwIAdzRw2HgwtWF1NmjtZrpAM1zkIBYkNT6qaXY2U2tyNsHUZMRph349GU8Ye4x7x+W2btUUnPvauI5de0GjkXEBYKl3z7AG5aqn+yH74+eTk/v2Hkx97AYXAKPcQChmkD+86AHksoG4EaMSNPPIZ9lt/97OjU+Y6HjC6+dHPGsh7BYyF71a7aRAAzRuOOqHJGHotXGIyxrWq0IpvBCoV2khxZ/IDyEDmIDLDYngxVzCQVa0as+kEA41AWSxwLE1RkILK84c3ddqpypXKwV2B4lrHsfGpeaXfr2sF1uxSOlVBAotVymV23O565rkU24ZmE+A3voDFZbtJAdIBvCH1RgvnDbi4yxLFY7SApIIkDRFfrxM5b5Jow3w/4Q+tUQR45ngXQHfqhpDA7O2ITosxsnOuJ9sTJcAhCQAg54XIn2AbGa4bc4STpB/C2LkYu/BhOoSxXK4S+JR94/AJMMEXrbmiScg4DGc0sPWi6XzM0ZoXxZ3K4wOW7u9nG7DjWRSEYLE9cF0sd8DADwnNQJ6LedkOBlFiw+9GVzBVIGDETDLQkkqrogTZpOtElMJEK/VU+NxQ6kYsFOgrEXxTcx+8G7G10tzFU88aRyO2S6Iur7L5qqMdiPOb+thXQwU02ed8a0wNWjSinyG7QDKkfSzoJeTAyz4W1ySERSZhm42Hr5yLulBC3tsmpW3Sm3OdY5KHphnSbNpIVRUwopcEUpPZkeK4n5uQQGX3mIPd7+TWGnXbiS3lBtoYIKDIWx1BureIrUX1aer8Fp1jxzW1+kvq8QfT9fF4w7O5ALLNud7TB3gXy9i807Q3/v+q5N+Il02qP2qqhGeTz0d94zkoLN9RBC9Lka7LNtd6wZrwnxKFlvh3Q+gy9af53zXlL7Ize238s/fn4LjQZ49ag3jmSnXfrZeOpOn9CTQsujhCj5F0txprtyOH6orYfvJ4tHO884ODhpMtVHdrjzYAnkJPxQjHsMYm8hBanRSqUHdbc/rYD9+cO7rbz8godBhUnZm4KWTZ6tnouXN9NXJ+emHd61kPig1zmAshewC43B2qE5lC/HEHzOmEbFegLhEHM5mpKomN/BN5a8oErG2Viq+74UWuUjOa8GJL/7pMfXxOFPXkgtqp36Of2im48/7sCfjpuxQSHEAbY2HP0r2PpdWedDQC+eilcFm4bZ1ARykv5ysoxwtVZXFHoPoIZpNzDGDNnEPB8/YurAH4Iox6FDWjv/YC0R0dJFGyA/vdU6Uo/uwNoqexw6ivL0pxX7YDTUeGRWFEz8+hk1ss2iwYHh2GbB66WDVH5a1dx5Mzc4D9L3Ik5XVRTFUKQ8ftfpm+sDNkwYxhazwB/YVGbqrKoensg7Clm0WnARzpGuVaAAQNBJNlIhC551pvfVD11Q9kZnNIGwwnPL+FtM6USnrFZjZQy6nsN6fHO5CqTGTWK/LnFVU9Yeb4EbZtcyEEKwnn/du6h4jhwDlvboYStewMZo2xB1XjCzwRy7IvYEDI7sJHX2qYCwRXcX1V/d8//7bZ19eETU6GtFc/Pya9zdd1e/dUmEvu07d7d97/A1BLAwQUAAIACABBYR9TAAAAAAIAAAAAAAAALgAAAHVuaXZlcnNhbC9wbGF5YmFja19hbmRfbmF2aWdhdGlvbl9zZXR0aW5ncy54bWwDAFBLAwQUAAIACABBYR9T2QpF8FEFAAAaHgAAJwAAAHVuaXZlcnNhbC9mbGFzaF9wdWJsaXNoaW5nX3NldHRpbmdzLnhtbOVZ3XLaOBS+z1NovNPLhtAkbZoBMhTMxFP+FjttMzs7GWELrI0suZJMSq/2afbB9kn2yA4GQn5EWzrd9iJDLJ/v05GOzp9cO/uUMDQjUlHB6051/8BBhIcionxady6CzvMTBymNeYSZ4KTucOGgs8ZeLc3GjKrYJ1qDqEJAw9VpqutOrHV6Wqnc3NzsU5VK81awTAO/2g9FUkklUYRrIispw3P40fOUKOeWwYIA/hLBb2GNvT2EagVTT0QZI4hGoDmnZlGYdRhWsVMpxMY4vJ5KkfGoJZiQSE7Hdee3ltuutg8XMgVVmyaEmz1RDRg0w/oURxE1WmDm088ExYROY1C3enDkoBsa6bjuHB68MDwgX9nkydmLxWPD0xKwC1zfTpAQjSOscfFYzCjJhEgwB1ENLTMCpGtjK5KafNLlQDEUzTlOaBjAG2T2qu60g6uR23FHbr/lXl2MuoWq1ojAC7quFcbvem33qj8IXP/qPOh1twYF7odgC9C2mlnTD0eu7/YDd3T1xhtsibBXaolxe02vuyXmvfvG94JtZ+o3e9tChueDvh3m/HLojrpe/+1VMBh0A2+4ROVneOW01irrB78GDiIyuXq8dZwlY44pg2Bz54wroiFcMSynJBAdCt44wUwRB/2VkunvGWZUz42HQlS7JiRtqpSEemS8r+4Yj3KWdAUhKAYuWfr28evStV+drC29Usy+XNa9WtbKYDeMhRbfWfvqwXGp/uujx9V/QNHajEZE9LGUecjaXMCTKrxYRsfq4cuXj2vxwGw1rDUOYwilehEJV0cWUtToj0NNZxCnyR1dJxljfpamQuplMF0dLJV4gKY2EXzt/JlnNBYsKu1GkjGJ+jghKwnIv6a8A5JVB03AUxhYdJASjnzMIelRDVYOSwKVjZWmOk92nVvppqSYIeCDrExQz9+wehhjqdZco7SPSTRh44++0ET9WWx3MfSgqM/ABMg4qJW8yyPUlvgGkrSN+JBwG7FzODzMHCAirZSQWG0hiZqMWQkn4M02gu/JWFFNrERFxiI0Fxli9Br2WSDwuyyB/2KCVosDNJEiyUehgNFI5WaZUXJDojObiS5hiiQDJFRLKSO6mOFjRj+jMZkICbwEz8BsME5Vwb+/FXGKlVqS4oWOz4oU6/Xb7odnZoE4mmEoV7YjB/cmSap3wo/niAu9wMF2hDiDU2GMEtEof2eztv0vN0MZYcDO38gaa/yKJhnD35K+3JAV6h2afDezbGP4JzWwnjbGs9zRjfPm1ODiFExScMKLELID5RmxJQwxR4KzOcIhlEnKhI0ZFZmCkSJAFNTqyzUs8HBM86cpZDKYUUZEWlEeVF8cHh2/fHXy+nS/8u/f/zx/FHRbQA4ZNtMVFWTr0bbDGnmnxXkC90ArYYe601A8AXqwrbDGbavmIy2GNfKeRsMae7fdsAZuNB1PIB9pPTawHSETE3WiDXve34VawD2jdLMVeO+84PIegtwVNgu2WsUUk/fXlnml/6OWlr7bHLXOEZjrohv4pzbhoS8gEuswhgAzMVcxlpi8NbCRHVwEYH/XitaY2apuHbnvrAjB4FZR127a/sBqwW9tpEZFnTlcqTGtVIC6YVrkQagcGE2g0I2+Wxb4mphs5cPfOJzvLMz9P0LVV7fBRazbUagiWIbxzo7ur5FMdmmgn3jbf+z7oZ/5Eme0uE62Ee5heU0kCoRgVvLDxaUp8vjEqjjxCUEJNOR2GxiR7xqu1g++7/a8N4Nu+xdIDT/oDhZP5YeStS8j5Y39+qdE8yahnCawraaJL78/No6PDmqV+1/t7QHb+vfcxt5/UEsDBBQAAgAIAEFhH1PC1y/gdAMAAPgLAAAhAAAAdW5pdmVyc2FsL2ZsYXNoX3NraW5fc2V0dGluZ3MueG1sjVZRb9owEH4uvwKxd1gpG62URqItSNVYW62Mdyc5wMKxI9uh49/v7MTBgQBJhBTffZ99vvt8JlBbyrs7kIoK/ti764WdmyDOpQSuF5BmjGjoRkTBa/LYm/2dz3sDixBMyE/QmvK1QkNp6VJExSLNCN/PxVr0IxJv11LkPOmF32Z35g0GFnpE2uwzkIzyLeJ+DO+fXmbNOEaVftWQ9lckhr7AwJEwvZ0Op8M2hEyCUmCCeXiZDCc/r3AYiYC5VUbj0f1o0opxWGZmn1akHVVUW9J4OL4bj5pJmFrE1vN6YY1MZHnWvgyZFGsT+xFjbN4rDCZIgmpA+MuDea/AUVl7s8iVemv4p6/kPsq1FrwfC65RtH0uZEoYclb2acUpK9yCYVVULYGRR0kLglNQNE7ic4kha6hnPYbkNjlXJ8weyDr+UvSFavxkkmagYjTBOIRMbMTw3bwHaPnlnfzA5FAK9mFWqHUEo+eIQahlDsHAjYxHbcTXe67xuEO4Ikyh2zc5yAdu8oPkyk1RtznUH/iiPPEgpcH5l4LlKTwXUXqwut2hn5+fbN38uCpbFZiEXWnyIjsYHe4N832C84wO92mS/s7Z/gR87DEMd4SeiC3ehUTfBMAJfrvsuJF1mennpvEob73SYAGpSCC0eljQFExlgoG1mSAGR1EEnOzommi8RX4bTLS3oatgcOQoNNQomUBTzeBUSLHIpcIg0LksN1dWp8FjCMXRUxM9h5V22LrRpd7cUn6t7fiyesuJiiQVg67G6+uxlxK5BbkQgqlet6RgC8MZ7K15DDe3BHYfkK98JdoQuNDgz2zjbkSK4ii1whKtSbxJMZLmqKvU2do11igo1zutHc/TCOQU603BCa1uM6gNXW8Y/vSSwhckdfgZp+HpDU7FCa007BlshYHIeOP0XQyMPc2Zpgx24BqCZzCbPLOdQKGkT/dodFPXmme5KrSydxyU4KPqjhP4EuMR9R7kOy7rWJNI2c0c+oHrwIcZvZ5c9jSjQb+d2bGViT8hOhtyhQXx8kZyLT41kbqc7jC2GyU7mHCa2taBZm/ZBo9hMCGyMgPW5RJ5YneLm8ukmkg5eIOnmWDaYjhsIlhPvSsu8KyFKwngd0Rr7FR9+hfsI0Fk8lYBao27wW24uDO8yGxzxaacZjoYeCZbiirr+I3/98NO5z9QSwMEFAACAAgAQWEfU9EeaH1OBQAApB0AACYAAAB1bml2ZXJzYWwvaHRtbF9wdWJsaXNoaW5nX3NldHRpbmdzLnhtbN1Z227bOBB9z1cQWvSxcS5N2gZ2AsdWEKG+raW0DRaLgJZoixuKVEnKqfu0X7Mftl+yQymW7dhx6G6con0oUtFzDoecmcOhVD37mjA0JlJRwWvO/u6egwgPRUT5qOZcBRev3zlIacwjzAQnNYcLB52d7lTTbMCoin2iNZgqBDRcnaS65sRapyeVyt3d3S5VqTS/CpZp4Fe7oUgqqSSKcE1kJWV4An/0JCXKuWewIIB/ieD3sNOdHYSqBVNbRBkjiEbgOadmUZhd6oQ5lcJqgMPbkRQZjxqCCYnkaFBzfmu4zf3m4dSmYGrShHCzJeoUBs2wPsFRRI0TmPn0G0ExoaMYvN3fe+OgOxrpuOYc7h0YHrCvLPPk7MXaseFpCNgEru8nSIjGEda4eCxmlGRIJESDqFMtMwKkC2Nzlpp81eVAMRRNOE5oGMAvyGxVzWkGN333wu27nYZ7c9VvFa5aIwIvaLlWGL/lNd2bTjdw/ZvLoN3aGBS4n4MNQJt6Zk3f67u+2wnc/s25190QYe/UDOO2615rQ8wn99z3gk1n6tTbm0J6l92OHebyuuf2W17nw03Q7bYCrzdD5Tk8l63VymLiV6FARCbn01vHWTLgmDLQmgc5rogGtWJYjkggLihU4xAzRRz0V0pGv2eYUT0xFQqidktIWlcpCXXfVF/NMRXlzOgKQnAMSrKs7aP3ZWm/fbew9Eox+2xZK72sllrXi4UWL+z9/t5R6f77N+vdf8TR6phGRHSwlLlkLS/gSRcOZuq4f3h8vN6LR2arYq1xGIOU6qkSzo9MrajxH4eajkGnyQNfhxljfpamQuqZmM4Plk48QlMdCr6Qf+YZDQSLyriRZECiDk6gCnoX3EFDKA0GIeymhCMfczjkqIawhiVCZQOlqc4Pt4t767qkmCE4wOAUJqjtL4U5jLFUC7VQBsScLOHpHx2hifqz2N9i6FFTn8GeI1ORVvYuj1BT4js4lG3Me4TbmF1CtjCTMURaOSGx2sAS1RmzMk6gfG0MP5GBoppYmYqMRWgiMsToLeyzQFBoWQL/iwma7wbQUIokH2VYaaTysIwpuSPRmc1E1zBFkgESuqOUEV3M8CWj39CADIUEXoLHEDYYp6rg392IOMVKzUjx1MdXxZnqdZru51dmgTgaY+hPNiOHeiZJqrfCjyeICz3FwXaEOIOsMEGJaJT/ZrO23e8PQykpEOdnisYCv6JJxvBz0pcbMke9xZBvZ5ZNAv+kB9bTxnicF7op3pwaSpxCSApO+CGEg4PyjNgShpgjwdkE4RD6ImVkY0xFpmCkEIiCWn2/hwUe0jR/GsHVCWaUEZFWlHv7B4dvjo7fvnt/slv59+9/Xq8F3XeMPYbNdEXL2Fh7z7BGPrjTPIF75O5gh3pwg3gC9Og9whq3qZtr7hTWyBU3C2vsw/uFNXDplvEEcs1dYwl7IWRiVCdaiufqa6cF3DNO1xuB99ELrlcQ5KWw3LBVK6Z7XN1M5q39g15y8OOaSd+t9xuXCAJ01Qr8ExtB6AjQXh3GIClD87bFEpN3/za23asAIu5a0ZrAWnWqffejFSGE2Epn7abtdK0W/MHGql90lr25rtLKBegURsXJB70Cowm0ttGL6f7/UWGrqn1mAd+asP0c4rTypkvXqlOhZ1sSJ4JlGG8tWX/iA+PHxeQX3umV2a9WHc7IJwk1oBc6pX/l9zL96SthG+M2lrdEokAIZmXfm774RB4fWnUfPiEogTu23QZG5EXVaTHpfbftnXdbza1mP7VL/59Ccp53+4qn8kvHwqeN8pX74rfAHRhf/LJ6uvMfUEsDBBQAAgAIAEFhH1ODYSbsvwEAAHoGAAAfAAAAdW5pdmVyc2FsL2h0bWxfc2tpbl9zZXR0aW5ncy5qc42UUU/CMBDH3/kUZL4aogOd+IYBEhMeTOTN+NB1x1joek1bJmj87q5DpNtuSPuy/vfb/3rX9b56/XIEPOg/9r+q52r9Ul9XGjjN6i1c13XRoedOD4zIElhmOYhMQtBAiuOnf/L3iaCMA1mZxvtXZ2s8vwDdmxUTxscVYaEJzRBaQWgfhLajAn/WMvvN6pCRV+Z4ay3KAUdpQdqBRJ2zigmuVtXwE2zAWID+B10xDjXTu/AhTjrJk+MojhI+9jmOuWJyv8AUBzHjm1TjViYHej5006fXewW6PPDNX9in6dwHRGbss4W8GXh2OwtnYTepNBgDv3HH00k4uSdhwWIQfkLR6GE0OYPWjOfVOEMXmcnskY7CaBiNfFqxFFpV4pDcJsM6JkuvVjVbwQ+chZ31kmE1QrA96JZV+8dQqLbqggNUGlNXkTYauUmiAlmSyfTATcdukpzbrLPt+jeqjjGIUSfH04MbN32mUYxJULtm2Lhma+LW5l3N5YLOYMnLbRpRF1RfEJRIxUVCU9THBbkZ2+w0bv1Wps30BvQSUZTN0x0KmLKZgH6WK3QCs5bxdV5qZTrvfqMgd84vzrGxzd73D1BLAwQUAAIACABBYR9TuOc88l4AAABjAAAAHAAAAHVuaXZlcnNhbC9sb2NhbF9zZXR0aW5ncy54bWwNyr0OQEAMAODdUzTd/W0Gx2a04AEaGpH0WnFHeHu3fcPX9q8XePgKh6nDuqgQWFfbDt0dLvOQNwghkm4kpuxQDaHvslZsJZk4xhQDnEIfXzP7hMgj+TSHWwTLLvsBUEsBAgAAFAACAAgAHE2zUDZhWAJHAwAA4QkAABQAAAAAAAAAAQAAAAAAAAAAAHVuaXZlcnNhbC9wbGF5ZXIueG1sUEsBAgAAFAACAAgAQWEfU46lvPkWBgAAORcAAB0AAAAAAAAAAQAAAAAAeQMAAHVuaXZlcnNhbC9jb21tb25fbWVzc2FnZXMubG5nUEsBAgAAFAACAAgAQWEfUwAAAAACAAAAAAAAAC4AAAAAAAAAAAAAAAAAygkAAHVuaXZlcnNhbC9wbGF5YmFja19hbmRfbmF2aWdhdGlvbl9zZXR0aW5ncy54bWxQSwECAAAUAAIACABBYR9T2QpF8FEFAAAaHgAAJwAAAAAAAAABAAAAAAAYCgAAdW5pdmVyc2FsL2ZsYXNoX3B1Ymxpc2hpbmdfc2V0dGluZ3MueG1sUEsBAgAAFAACAAgAQWEfU8LXL+B0AwAA+AsAACEAAAAAAAAAAQAAAAAArg8AAHVuaXZlcnNhbC9mbGFzaF9za2luX3NldHRpbmdzLnhtbFBLAQIAABQAAgAIAEFhH1PRHmh9TgUAAKQdAAAmAAAAAAAAAAEAAAAAAGETAAB1bml2ZXJzYWwvaHRtbF9wdWJsaXNoaW5nX3NldHRpbmdzLnhtbFBLAQIAABQAAgAIAEFhH1ODYSbsvwEAAHoGAAAfAAAAAAAAAAEAAAAAAPMYAAB1bml2ZXJzYWwvaHRtbF9za2luX3NldHRpbmdzLmpzUEsBAgAAFAACAAgAQWEfU7jnPPJeAAAAYwAAABwAAAAAAAAAAQAAAAAA7xoAAHVuaXZlcnNhbC9sb2NhbF9zZXR0aW5ncy54bWxQSwUGAAAAAAgACAB4AgAAhxsAAAA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1747</Words>
  <Application>WPS Presentation</Application>
  <PresentationFormat>Widescreen</PresentationFormat>
  <Paragraphs>54</Paragraphs>
  <Slides>7</Slides>
  <Notes>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SimSun</vt:lpstr>
      <vt:lpstr>Wingdings</vt:lpstr>
      <vt:lpstr>Times New Roman</vt:lpstr>
      <vt:lpstr>Symbol</vt:lpstr>
      <vt:lpstr>Microsoft YaHei</vt:lpstr>
      <vt:lpstr>Arial Unicode MS</vt:lpstr>
      <vt:lpstr>Calibri Light</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đại bùi xuân</dc:creator>
  <cp:lastModifiedBy>Hòa Nguyễn</cp:lastModifiedBy>
  <cp:revision>47</cp:revision>
  <dcterms:created xsi:type="dcterms:W3CDTF">2021-08-31T00:38:00Z</dcterms:created>
  <dcterms:modified xsi:type="dcterms:W3CDTF">2022-03-19T03:32:25Z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84690ED6D1274A1B9D825D478A6DA95A</vt:lpwstr>
  </property>
  <property fmtid="{D5CDD505-2E9C-101B-9397-08002B2CF9AE}" pid="3" name="KSOProductBuildVer">
    <vt:lpwstr>1033-11.2.0.11029</vt:lpwstr>
  </property>
</Properties>
</file>